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6" r:id="rId2"/>
    <p:sldMasterId id="2147483679" r:id="rId3"/>
  </p:sldMasterIdLst>
  <p:notesMasterIdLst>
    <p:notesMasterId r:id="rId26"/>
  </p:notesMasterIdLst>
  <p:sldIdLst>
    <p:sldId id="257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9" r:id="rId21"/>
    <p:sldId id="280" r:id="rId22"/>
    <p:sldId id="281" r:id="rId23"/>
    <p:sldId id="282" r:id="rId24"/>
    <p:sldId id="284" r:id="rId2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g1JWyU8halnmheXuiw4OhDHFRN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3767C8D-D428-417E-9BEF-09F3DDFEC8D1}">
  <a:tblStyle styleId="{F3767C8D-D428-417E-9BEF-09F3DDFEC8D1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f7a7ec3208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g3f7a7ec3208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Let’s consider the following facts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On the one hand nowadays there are 15B connected devices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This number is expected to grow to 23B by the end of this year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A security nightmare trying to protect each and every one of these.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Someone could ask? Is there </a:t>
            </a:r>
            <a:r>
              <a:rPr lang="cs-CZ" sz="1200" b="1">
                <a:latin typeface="Arial"/>
                <a:ea typeface="Arial"/>
                <a:cs typeface="Arial"/>
                <a:sym typeface="Arial"/>
              </a:rPr>
              <a:t>any</a:t>
            </a:r>
            <a:r>
              <a:rPr lang="cs-CZ" sz="1200">
                <a:latin typeface="Arial"/>
                <a:ea typeface="Arial"/>
                <a:cs typeface="Arial"/>
                <a:sym typeface="Arial"/>
              </a:rPr>
              <a:t> common denominator? Is there something we can apply at-scale?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Here the answer would be YES!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Industry-wide research shows that more than 94% of attacks rely on DNS at some point of the cyber kill chain.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Adding to the recipe the fact that all the devices regardless of their OS are using DNS resolution,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as defenders,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200">
                <a:latin typeface="Arial"/>
                <a:ea typeface="Arial"/>
                <a:cs typeface="Arial"/>
                <a:sym typeface="Arial"/>
              </a:rPr>
              <a:t>we have a unique opportunity to protect them at scale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390" name="Google Shape;3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402" name="Google Shape;40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f7a7ec3208_1_2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g3f7a7ec3208_1_2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423" name="Google Shape;4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r>
              <a:rPr lang="cs-CZ" sz="1800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Whalebone is a cybersecurity company that brings next-generation DNS security to T1 T</a:t>
            </a:r>
            <a:r>
              <a:rPr lang="cs-CZ" sz="1800" b="1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elcos, regional ISPs, and enterprises</a:t>
            </a:r>
            <a:r>
              <a:rPr lang="cs-CZ" sz="1800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 all over the world. </a:t>
            </a: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r>
              <a:rPr lang="cs-CZ" sz="1800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Their products already protect more than </a:t>
            </a:r>
            <a:r>
              <a:rPr lang="cs-CZ" sz="1800" b="1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350 companies </a:t>
            </a:r>
            <a:r>
              <a:rPr lang="cs-CZ" sz="1800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and millions of their customers from malware, phishing schemes, and other malicious attacks targeted at all types of internet-connected devices. </a:t>
            </a: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r>
              <a:rPr lang="cs-CZ" sz="1800">
                <a:solidFill>
                  <a:srgbClr val="08203F"/>
                </a:solidFill>
                <a:latin typeface="Trebuchet MS"/>
                <a:ea typeface="Trebuchet MS"/>
                <a:cs typeface="Trebuchet MS"/>
                <a:sym typeface="Trebuchet MS"/>
              </a:rPr>
              <a:t>Whalebone’s mission is to bring cybersecurity to 1 billion internet users by the end of the decade.</a:t>
            </a:r>
            <a:endParaRPr sz="1800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>
              <a:solidFill>
                <a:srgbClr val="0820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430" name="Google Shape;4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444" name="Google Shape;44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453" name="Google Shape;45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9" name="Google Shape;48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490" name="Google Shape;490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12" name="Google Shape;61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3f7a7ec3208_1_4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g3f7a7ec3208_1_4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48" name="Google Shape;64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58" name="Google Shape;65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8" name="Google Shape;66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669" name="Google Shape;669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75" name="Google Shape;67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685" name="Google Shape;68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g3f7a7ec3208_1_68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g3f7a7ec3208_1_6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6" name="Google Shape;706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723" name="Google Shape;72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732" name="Google Shape;73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g3f7a7ec3208_1_8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g3f7a7ec3208_1_8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ster-Titel_Text">
  <p:cSld name="Master-Titel_Tex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0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11472002" cy="1377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Google Shape;20;p30"/>
          <p:cNvSpPr txBox="1">
            <a:spLocks noGrp="1"/>
          </p:cNvSpPr>
          <p:nvPr>
            <p:ph type="title"/>
          </p:nvPr>
        </p:nvSpPr>
        <p:spPr>
          <a:xfrm>
            <a:off x="360000" y="324000"/>
            <a:ext cx="11356402" cy="10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p30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0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0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Master-Titel_Text+Bild">
  <p:cSld name="1_Master-Titel_Text+Bild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1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7559358" cy="29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Google Shape;26;p31"/>
          <p:cNvSpPr txBox="1">
            <a:spLocks noGrp="1"/>
          </p:cNvSpPr>
          <p:nvPr>
            <p:ph type="title"/>
          </p:nvPr>
        </p:nvSpPr>
        <p:spPr>
          <a:xfrm>
            <a:off x="360000" y="324000"/>
            <a:ext cx="7559358" cy="618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31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1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1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30" name="Google Shape;30;p31"/>
          <p:cNvSpPr>
            <a:spLocks noGrp="1"/>
          </p:cNvSpPr>
          <p:nvPr>
            <p:ph type="pic" idx="2"/>
          </p:nvPr>
        </p:nvSpPr>
        <p:spPr>
          <a:xfrm>
            <a:off x="8034957" y="324000"/>
            <a:ext cx="3797044" cy="4982786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Inhalt-1-teilig 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2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Google Shape;33;p32"/>
          <p:cNvSpPr txBox="1">
            <a:spLocks noGrp="1"/>
          </p:cNvSpPr>
          <p:nvPr>
            <p:ph type="body" idx="1"/>
          </p:nvPr>
        </p:nvSpPr>
        <p:spPr>
          <a:xfrm>
            <a:off x="359999" y="1439999"/>
            <a:ext cx="11446911" cy="4969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Google Shape;34;p32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2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2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Inhalt-2-teilig ">
  <p:cSld name="Titel+Inhalt-2-teilig 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3"/>
          <p:cNvSpPr txBox="1">
            <a:spLocks noGrp="1"/>
          </p:cNvSpPr>
          <p:nvPr>
            <p:ph type="body" idx="1"/>
          </p:nvPr>
        </p:nvSpPr>
        <p:spPr>
          <a:xfrm>
            <a:off x="359998" y="1440000"/>
            <a:ext cx="5603673" cy="495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Google Shape;39;p33"/>
          <p:cNvSpPr txBox="1">
            <a:spLocks noGrp="1"/>
          </p:cNvSpPr>
          <p:nvPr>
            <p:ph type="body" idx="2"/>
          </p:nvPr>
        </p:nvSpPr>
        <p:spPr>
          <a:xfrm>
            <a:off x="6228331" y="1445746"/>
            <a:ext cx="5578579" cy="495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Google Shape;40;p33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Google Shape;41;p33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3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3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Subtitel+Inhalt-2-teilig ">
  <p:cSld name="Titel+Subtitel+Inhalt-2-teilig 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4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5584160" cy="5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Google Shape;46;p34"/>
          <p:cNvSpPr txBox="1">
            <a:spLocks noGrp="1"/>
          </p:cNvSpPr>
          <p:nvPr>
            <p:ph type="body" idx="2"/>
          </p:nvPr>
        </p:nvSpPr>
        <p:spPr>
          <a:xfrm>
            <a:off x="359998" y="2029067"/>
            <a:ext cx="5584162" cy="4144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Google Shape;47;p34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34"/>
          <p:cNvSpPr txBox="1">
            <a:spLocks noGrp="1"/>
          </p:cNvSpPr>
          <p:nvPr>
            <p:ph type="body" idx="3"/>
          </p:nvPr>
        </p:nvSpPr>
        <p:spPr>
          <a:xfrm>
            <a:off x="6247842" y="1440000"/>
            <a:ext cx="5559069" cy="5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Google Shape;49;p34"/>
          <p:cNvSpPr txBox="1">
            <a:spLocks noGrp="1"/>
          </p:cNvSpPr>
          <p:nvPr>
            <p:ph type="body" idx="4"/>
          </p:nvPr>
        </p:nvSpPr>
        <p:spPr>
          <a:xfrm>
            <a:off x="6247841" y="2029067"/>
            <a:ext cx="5559069" cy="4144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Google Shape;50;p34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4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4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Inhalt-3-teilig ">
  <p:cSld name="Titel+Inhalt-3-teilig 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5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3678602" cy="495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Google Shape;55;p35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6" name="Google Shape;56;p35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5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5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59" name="Google Shape;59;p35"/>
          <p:cNvSpPr txBox="1">
            <a:spLocks noGrp="1"/>
          </p:cNvSpPr>
          <p:nvPr>
            <p:ph type="body" idx="2"/>
          </p:nvPr>
        </p:nvSpPr>
        <p:spPr>
          <a:xfrm>
            <a:off x="4244153" y="1440000"/>
            <a:ext cx="3678602" cy="495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35"/>
          <p:cNvSpPr txBox="1">
            <a:spLocks noGrp="1"/>
          </p:cNvSpPr>
          <p:nvPr>
            <p:ph type="body" idx="3"/>
          </p:nvPr>
        </p:nvSpPr>
        <p:spPr>
          <a:xfrm>
            <a:off x="8128308" y="1440000"/>
            <a:ext cx="3678602" cy="495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Subtitel+Inhalt-3-teilig ">
  <p:cSld name="Titel+Subtitel+Inhalt-3-teilig 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6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3678601" cy="5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Google Shape;63;p36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986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36"/>
          <p:cNvSpPr txBox="1">
            <a:spLocks noGrp="1"/>
          </p:cNvSpPr>
          <p:nvPr>
            <p:ph type="body" idx="2"/>
          </p:nvPr>
        </p:nvSpPr>
        <p:spPr>
          <a:xfrm>
            <a:off x="8128307" y="1440000"/>
            <a:ext cx="3678604" cy="5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Google Shape;65;p36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6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6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68" name="Google Shape;68;p36"/>
          <p:cNvSpPr txBox="1">
            <a:spLocks noGrp="1"/>
          </p:cNvSpPr>
          <p:nvPr>
            <p:ph type="body" idx="3"/>
          </p:nvPr>
        </p:nvSpPr>
        <p:spPr>
          <a:xfrm>
            <a:off x="359999" y="2017406"/>
            <a:ext cx="3678602" cy="4382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9" name="Google Shape;69;p36"/>
          <p:cNvSpPr txBox="1">
            <a:spLocks noGrp="1"/>
          </p:cNvSpPr>
          <p:nvPr>
            <p:ph type="body" idx="4"/>
          </p:nvPr>
        </p:nvSpPr>
        <p:spPr>
          <a:xfrm>
            <a:off x="4244153" y="2017406"/>
            <a:ext cx="3678602" cy="4382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body" idx="5"/>
          </p:nvPr>
        </p:nvSpPr>
        <p:spPr>
          <a:xfrm>
            <a:off x="8128308" y="2017406"/>
            <a:ext cx="3678602" cy="4382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36"/>
          <p:cNvSpPr txBox="1">
            <a:spLocks noGrp="1"/>
          </p:cNvSpPr>
          <p:nvPr>
            <p:ph type="body" idx="6"/>
          </p:nvPr>
        </p:nvSpPr>
        <p:spPr>
          <a:xfrm>
            <a:off x="4256699" y="1440000"/>
            <a:ext cx="3678601" cy="5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Bild">
  <p:cSld name="Titel+Bild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7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43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37"/>
          <p:cNvSpPr>
            <a:spLocks noGrp="1"/>
          </p:cNvSpPr>
          <p:nvPr>
            <p:ph type="pic" idx="2"/>
          </p:nvPr>
        </p:nvSpPr>
        <p:spPr>
          <a:xfrm>
            <a:off x="359328" y="900000"/>
            <a:ext cx="11446910" cy="55030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37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7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7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_mit_2Bilder">
  <p:cSld name="Titel_mit_2Bil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8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43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38"/>
          <p:cNvSpPr>
            <a:spLocks noGrp="1"/>
          </p:cNvSpPr>
          <p:nvPr>
            <p:ph type="pic" idx="2"/>
          </p:nvPr>
        </p:nvSpPr>
        <p:spPr>
          <a:xfrm>
            <a:off x="359999" y="899999"/>
            <a:ext cx="5681573" cy="5503026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38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8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8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84" name="Google Shape;84;p38"/>
          <p:cNvSpPr>
            <a:spLocks noGrp="1"/>
          </p:cNvSpPr>
          <p:nvPr>
            <p:ph type="pic" idx="3"/>
          </p:nvPr>
        </p:nvSpPr>
        <p:spPr>
          <a:xfrm>
            <a:off x="6150429" y="899999"/>
            <a:ext cx="5656481" cy="5503026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_mit_2Bilder+Text">
  <p:cSld name="Titel_mit_2Bilder+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9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43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39"/>
          <p:cNvSpPr>
            <a:spLocks noGrp="1"/>
          </p:cNvSpPr>
          <p:nvPr>
            <p:ph type="pic" idx="2"/>
          </p:nvPr>
        </p:nvSpPr>
        <p:spPr>
          <a:xfrm>
            <a:off x="359999" y="899999"/>
            <a:ext cx="5681573" cy="4031230"/>
          </a:xfrm>
          <a:prstGeom prst="rect">
            <a:avLst/>
          </a:prstGeom>
          <a:noFill/>
          <a:ln>
            <a:noFill/>
          </a:ln>
        </p:spPr>
      </p:sp>
      <p:sp>
        <p:nvSpPr>
          <p:cNvPr id="88" name="Google Shape;88;p39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39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9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91" name="Google Shape;91;p39"/>
          <p:cNvSpPr>
            <a:spLocks noGrp="1"/>
          </p:cNvSpPr>
          <p:nvPr>
            <p:ph type="pic" idx="3"/>
          </p:nvPr>
        </p:nvSpPr>
        <p:spPr>
          <a:xfrm>
            <a:off x="6150429" y="899999"/>
            <a:ext cx="5656481" cy="4031230"/>
          </a:xfrm>
          <a:prstGeom prst="rect">
            <a:avLst/>
          </a:prstGeom>
          <a:noFill/>
          <a:ln>
            <a:noFill/>
          </a:ln>
        </p:spPr>
      </p:sp>
      <p:sp>
        <p:nvSpPr>
          <p:cNvPr id="92" name="Google Shape;92;p39"/>
          <p:cNvSpPr txBox="1">
            <a:spLocks noGrp="1"/>
          </p:cNvSpPr>
          <p:nvPr>
            <p:ph type="body" idx="1"/>
          </p:nvPr>
        </p:nvSpPr>
        <p:spPr>
          <a:xfrm>
            <a:off x="360362" y="5047488"/>
            <a:ext cx="5681209" cy="1170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Google Shape;93;p39"/>
          <p:cNvSpPr txBox="1">
            <a:spLocks noGrp="1"/>
          </p:cNvSpPr>
          <p:nvPr>
            <p:ph type="body" idx="4"/>
          </p:nvPr>
        </p:nvSpPr>
        <p:spPr>
          <a:xfrm>
            <a:off x="6174905" y="5047488"/>
            <a:ext cx="5681209" cy="1170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_mit_3Bilder+Text">
  <p:cSld name="Titel_mit_3Bilder+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0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43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6" name="Google Shape;96;p40"/>
          <p:cNvSpPr>
            <a:spLocks noGrp="1"/>
          </p:cNvSpPr>
          <p:nvPr>
            <p:ph type="pic" idx="2"/>
          </p:nvPr>
        </p:nvSpPr>
        <p:spPr>
          <a:xfrm>
            <a:off x="359999" y="899999"/>
            <a:ext cx="3640501" cy="2583034"/>
          </a:xfrm>
          <a:prstGeom prst="rect">
            <a:avLst/>
          </a:prstGeom>
          <a:noFill/>
          <a:ln>
            <a:noFill/>
          </a:ln>
        </p:spPr>
      </p:sp>
      <p:sp>
        <p:nvSpPr>
          <p:cNvPr id="97" name="Google Shape;97;p40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40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40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00" name="Google Shape;100;p40"/>
          <p:cNvSpPr txBox="1">
            <a:spLocks noGrp="1"/>
          </p:cNvSpPr>
          <p:nvPr>
            <p:ph type="body" idx="1"/>
          </p:nvPr>
        </p:nvSpPr>
        <p:spPr>
          <a:xfrm>
            <a:off x="360363" y="3733800"/>
            <a:ext cx="3640137" cy="248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1" name="Google Shape;101;p40"/>
          <p:cNvSpPr>
            <a:spLocks noGrp="1"/>
          </p:cNvSpPr>
          <p:nvPr>
            <p:ph type="pic" idx="3"/>
          </p:nvPr>
        </p:nvSpPr>
        <p:spPr>
          <a:xfrm>
            <a:off x="4263203" y="899999"/>
            <a:ext cx="3640501" cy="2583034"/>
          </a:xfrm>
          <a:prstGeom prst="rect">
            <a:avLst/>
          </a:prstGeom>
          <a:noFill/>
          <a:ln>
            <a:noFill/>
          </a:ln>
        </p:spPr>
      </p:sp>
      <p:sp>
        <p:nvSpPr>
          <p:cNvPr id="102" name="Google Shape;102;p40"/>
          <p:cNvSpPr>
            <a:spLocks noGrp="1"/>
          </p:cNvSpPr>
          <p:nvPr>
            <p:ph type="pic" idx="4"/>
          </p:nvPr>
        </p:nvSpPr>
        <p:spPr>
          <a:xfrm>
            <a:off x="8166409" y="899999"/>
            <a:ext cx="3640501" cy="2583034"/>
          </a:xfrm>
          <a:prstGeom prst="rect">
            <a:avLst/>
          </a:prstGeom>
          <a:noFill/>
          <a:ln>
            <a:noFill/>
          </a:ln>
        </p:spPr>
      </p:sp>
      <p:sp>
        <p:nvSpPr>
          <p:cNvPr id="103" name="Google Shape;103;p40"/>
          <p:cNvSpPr txBox="1">
            <a:spLocks noGrp="1"/>
          </p:cNvSpPr>
          <p:nvPr>
            <p:ph type="body" idx="5"/>
          </p:nvPr>
        </p:nvSpPr>
        <p:spPr>
          <a:xfrm>
            <a:off x="4263203" y="3733800"/>
            <a:ext cx="3640137" cy="248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Google Shape;104;p40"/>
          <p:cNvSpPr txBox="1">
            <a:spLocks noGrp="1"/>
          </p:cNvSpPr>
          <p:nvPr>
            <p:ph type="body" idx="6"/>
          </p:nvPr>
        </p:nvSpPr>
        <p:spPr>
          <a:xfrm>
            <a:off x="8166773" y="3733800"/>
            <a:ext cx="3640137" cy="248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_mit_Moodboard">
  <p:cSld name="Titel_mit_Moodbo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1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438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Google Shape;107;p41"/>
          <p:cNvSpPr>
            <a:spLocks noGrp="1"/>
          </p:cNvSpPr>
          <p:nvPr>
            <p:ph type="pic" idx="2"/>
          </p:nvPr>
        </p:nvSpPr>
        <p:spPr>
          <a:xfrm>
            <a:off x="338398" y="1189618"/>
            <a:ext cx="1850571" cy="894209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8" name="Google Shape;108;p41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41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1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11" name="Google Shape;111;p41"/>
          <p:cNvSpPr>
            <a:spLocks noGrp="1"/>
          </p:cNvSpPr>
          <p:nvPr>
            <p:ph type="pic" idx="3"/>
          </p:nvPr>
        </p:nvSpPr>
        <p:spPr>
          <a:xfrm>
            <a:off x="2200642" y="1041967"/>
            <a:ext cx="3143230" cy="1955628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41"/>
          <p:cNvSpPr>
            <a:spLocks noGrp="1"/>
          </p:cNvSpPr>
          <p:nvPr>
            <p:ph type="pic" idx="4"/>
          </p:nvPr>
        </p:nvSpPr>
        <p:spPr>
          <a:xfrm>
            <a:off x="4166302" y="3011254"/>
            <a:ext cx="2989480" cy="216564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41"/>
          <p:cNvSpPr>
            <a:spLocks noGrp="1"/>
          </p:cNvSpPr>
          <p:nvPr>
            <p:ph type="pic" idx="5"/>
          </p:nvPr>
        </p:nvSpPr>
        <p:spPr>
          <a:xfrm>
            <a:off x="5355545" y="1193459"/>
            <a:ext cx="1470935" cy="180413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4" name="Google Shape;114;p41"/>
          <p:cNvSpPr>
            <a:spLocks noGrp="1"/>
          </p:cNvSpPr>
          <p:nvPr>
            <p:ph type="pic" idx="6"/>
          </p:nvPr>
        </p:nvSpPr>
        <p:spPr>
          <a:xfrm>
            <a:off x="2200641" y="3013089"/>
            <a:ext cx="1953988" cy="1796304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1"/>
          <p:cNvSpPr>
            <a:spLocks noGrp="1"/>
          </p:cNvSpPr>
          <p:nvPr>
            <p:ph type="pic" idx="7"/>
          </p:nvPr>
        </p:nvSpPr>
        <p:spPr>
          <a:xfrm>
            <a:off x="848658" y="2095500"/>
            <a:ext cx="1340311" cy="186145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p41"/>
          <p:cNvSpPr>
            <a:spLocks noGrp="1"/>
          </p:cNvSpPr>
          <p:nvPr>
            <p:ph type="pic" idx="8"/>
          </p:nvPr>
        </p:nvSpPr>
        <p:spPr>
          <a:xfrm>
            <a:off x="6838153" y="1415184"/>
            <a:ext cx="2214709" cy="158241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7" name="Google Shape;117;p41"/>
          <p:cNvSpPr>
            <a:spLocks noGrp="1"/>
          </p:cNvSpPr>
          <p:nvPr>
            <p:ph type="pic" idx="9"/>
          </p:nvPr>
        </p:nvSpPr>
        <p:spPr>
          <a:xfrm>
            <a:off x="7167455" y="3009026"/>
            <a:ext cx="1324248" cy="1302744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8" name="Google Shape;118;p41"/>
          <p:cNvSpPr>
            <a:spLocks noGrp="1"/>
          </p:cNvSpPr>
          <p:nvPr>
            <p:ph type="pic" idx="13"/>
          </p:nvPr>
        </p:nvSpPr>
        <p:spPr>
          <a:xfrm>
            <a:off x="8503377" y="3008955"/>
            <a:ext cx="1866900" cy="130281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41"/>
          <p:cNvSpPr>
            <a:spLocks noGrp="1"/>
          </p:cNvSpPr>
          <p:nvPr>
            <p:ph type="pic" idx="14"/>
          </p:nvPr>
        </p:nvSpPr>
        <p:spPr>
          <a:xfrm>
            <a:off x="7167454" y="4321608"/>
            <a:ext cx="3202823" cy="1144068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0" name="Google Shape;120;p41"/>
          <p:cNvSpPr>
            <a:spLocks noGrp="1"/>
          </p:cNvSpPr>
          <p:nvPr>
            <p:ph type="pic" idx="15"/>
          </p:nvPr>
        </p:nvSpPr>
        <p:spPr>
          <a:xfrm>
            <a:off x="9064535" y="1719817"/>
            <a:ext cx="1305742" cy="12793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41"/>
          <p:cNvSpPr>
            <a:spLocks noGrp="1"/>
          </p:cNvSpPr>
          <p:nvPr>
            <p:ph type="pic" idx="16"/>
          </p:nvPr>
        </p:nvSpPr>
        <p:spPr>
          <a:xfrm>
            <a:off x="10381949" y="2409553"/>
            <a:ext cx="1226322" cy="179630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41"/>
          <p:cNvSpPr>
            <a:spLocks noGrp="1"/>
          </p:cNvSpPr>
          <p:nvPr>
            <p:ph type="pic" idx="17"/>
          </p:nvPr>
        </p:nvSpPr>
        <p:spPr>
          <a:xfrm>
            <a:off x="10381949" y="4217287"/>
            <a:ext cx="1450052" cy="1137662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Subtitel+Inhalt+Beschreibung-2-teilig ">
  <p:cSld name="Titel+Subtitel+Inhalt+Beschreibung-2-teilig 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2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5632368" cy="268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body" idx="2"/>
          </p:nvPr>
        </p:nvSpPr>
        <p:spPr>
          <a:xfrm>
            <a:off x="359998" y="1778807"/>
            <a:ext cx="5632369" cy="3140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0" name="Google Shape;130;p42"/>
          <p:cNvSpPr txBox="1">
            <a:spLocks noGrp="1"/>
          </p:cNvSpPr>
          <p:nvPr>
            <p:ph type="body" idx="3"/>
          </p:nvPr>
        </p:nvSpPr>
        <p:spPr>
          <a:xfrm>
            <a:off x="360363" y="5047488"/>
            <a:ext cx="5632004" cy="1170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1" name="Google Shape;131;p42"/>
          <p:cNvSpPr txBox="1">
            <a:spLocks noGrp="1"/>
          </p:cNvSpPr>
          <p:nvPr>
            <p:ph type="body" idx="4"/>
          </p:nvPr>
        </p:nvSpPr>
        <p:spPr>
          <a:xfrm>
            <a:off x="6174542" y="1440000"/>
            <a:ext cx="5632368" cy="268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2" name="Google Shape;132;p42"/>
          <p:cNvSpPr txBox="1">
            <a:spLocks noGrp="1"/>
          </p:cNvSpPr>
          <p:nvPr>
            <p:ph type="body" idx="5"/>
          </p:nvPr>
        </p:nvSpPr>
        <p:spPr>
          <a:xfrm>
            <a:off x="6174541" y="1778807"/>
            <a:ext cx="5632369" cy="3140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3" name="Google Shape;133;p42"/>
          <p:cNvSpPr txBox="1">
            <a:spLocks noGrp="1"/>
          </p:cNvSpPr>
          <p:nvPr>
            <p:ph type="body" idx="6"/>
          </p:nvPr>
        </p:nvSpPr>
        <p:spPr>
          <a:xfrm>
            <a:off x="6174906" y="5047488"/>
            <a:ext cx="5632004" cy="1170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el+Subtitel+Inhalt+Beschreibung_3-teilig ">
  <p:cSld name="Titel+Subtitel+Inhalt+Beschreibung_3-teilig 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3"/>
          <p:cNvSpPr txBox="1">
            <a:spLocks noGrp="1"/>
          </p:cNvSpPr>
          <p:nvPr>
            <p:ph type="body" idx="1"/>
          </p:nvPr>
        </p:nvSpPr>
        <p:spPr>
          <a:xfrm>
            <a:off x="359999" y="1505316"/>
            <a:ext cx="3678601" cy="268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6" name="Google Shape;136;p43"/>
          <p:cNvSpPr txBox="1">
            <a:spLocks noGrp="1"/>
          </p:cNvSpPr>
          <p:nvPr>
            <p:ph type="title"/>
          </p:nvPr>
        </p:nvSpPr>
        <p:spPr>
          <a:xfrm>
            <a:off x="359999" y="360000"/>
            <a:ext cx="11446911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7" name="Google Shape;137;p43"/>
          <p:cNvSpPr txBox="1">
            <a:spLocks noGrp="1"/>
          </p:cNvSpPr>
          <p:nvPr>
            <p:ph type="body" idx="2"/>
          </p:nvPr>
        </p:nvSpPr>
        <p:spPr>
          <a:xfrm>
            <a:off x="8128307" y="1505316"/>
            <a:ext cx="3678604" cy="268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8" name="Google Shape;138;p43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43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43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41" name="Google Shape;141;p43"/>
          <p:cNvSpPr txBox="1">
            <a:spLocks noGrp="1"/>
          </p:cNvSpPr>
          <p:nvPr>
            <p:ph type="body" idx="3"/>
          </p:nvPr>
        </p:nvSpPr>
        <p:spPr>
          <a:xfrm>
            <a:off x="359999" y="1976203"/>
            <a:ext cx="3678602" cy="2353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2" name="Google Shape;142;p43"/>
          <p:cNvSpPr txBox="1">
            <a:spLocks noGrp="1"/>
          </p:cNvSpPr>
          <p:nvPr>
            <p:ph type="body" idx="4"/>
          </p:nvPr>
        </p:nvSpPr>
        <p:spPr>
          <a:xfrm>
            <a:off x="4244153" y="1976203"/>
            <a:ext cx="3678602" cy="2353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3" name="Google Shape;143;p43"/>
          <p:cNvSpPr txBox="1">
            <a:spLocks noGrp="1"/>
          </p:cNvSpPr>
          <p:nvPr>
            <p:ph type="body" idx="5"/>
          </p:nvPr>
        </p:nvSpPr>
        <p:spPr>
          <a:xfrm>
            <a:off x="8128308" y="1976203"/>
            <a:ext cx="3678602" cy="2353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4" name="Google Shape;144;p43"/>
          <p:cNvSpPr txBox="1">
            <a:spLocks noGrp="1"/>
          </p:cNvSpPr>
          <p:nvPr>
            <p:ph type="body" idx="6"/>
          </p:nvPr>
        </p:nvSpPr>
        <p:spPr>
          <a:xfrm>
            <a:off x="4256699" y="1505316"/>
            <a:ext cx="3678601" cy="268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5" name="Google Shape;145;p43"/>
          <p:cNvSpPr txBox="1">
            <a:spLocks noGrp="1"/>
          </p:cNvSpPr>
          <p:nvPr>
            <p:ph type="body" idx="7"/>
          </p:nvPr>
        </p:nvSpPr>
        <p:spPr>
          <a:xfrm>
            <a:off x="360363" y="4545876"/>
            <a:ext cx="3678237" cy="1468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6" name="Google Shape;146;p43"/>
          <p:cNvSpPr txBox="1">
            <a:spLocks noGrp="1"/>
          </p:cNvSpPr>
          <p:nvPr>
            <p:ph type="body" idx="8"/>
          </p:nvPr>
        </p:nvSpPr>
        <p:spPr>
          <a:xfrm>
            <a:off x="8127943" y="4545876"/>
            <a:ext cx="3678237" cy="1468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7" name="Google Shape;147;p43"/>
          <p:cNvSpPr txBox="1">
            <a:spLocks noGrp="1"/>
          </p:cNvSpPr>
          <p:nvPr>
            <p:ph type="body" idx="9"/>
          </p:nvPr>
        </p:nvSpPr>
        <p:spPr>
          <a:xfrm>
            <a:off x="4231607" y="4545876"/>
            <a:ext cx="3703329" cy="1468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ntimeter-Slido-Umfragen">
  <p:cSld name="Mentimeter-Slido-Umfragen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4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44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44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52" name="Google Shape;152;p44"/>
          <p:cNvSpPr>
            <a:spLocks noGrp="1"/>
          </p:cNvSpPr>
          <p:nvPr>
            <p:ph type="pic" idx="2"/>
          </p:nvPr>
        </p:nvSpPr>
        <p:spPr>
          <a:xfrm>
            <a:off x="8153400" y="373723"/>
            <a:ext cx="3238499" cy="3055277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44"/>
          <p:cNvSpPr txBox="1">
            <a:spLocks noGrp="1"/>
          </p:cNvSpPr>
          <p:nvPr>
            <p:ph type="title"/>
          </p:nvPr>
        </p:nvSpPr>
        <p:spPr>
          <a:xfrm>
            <a:off x="360000" y="360000"/>
            <a:ext cx="7537586" cy="1009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4" name="Google Shape;154;p44"/>
          <p:cNvSpPr txBox="1">
            <a:spLocks noGrp="1"/>
          </p:cNvSpPr>
          <p:nvPr>
            <p:ph type="body" idx="1"/>
          </p:nvPr>
        </p:nvSpPr>
        <p:spPr>
          <a:xfrm>
            <a:off x="359999" y="1440000"/>
            <a:ext cx="7537586" cy="17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ankesworte-Abschie">
  <p:cSld name="Dankesworte-Abschie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45"/>
          <p:cNvSpPr txBox="1">
            <a:spLocks noGrp="1"/>
          </p:cNvSpPr>
          <p:nvPr>
            <p:ph type="title"/>
          </p:nvPr>
        </p:nvSpPr>
        <p:spPr>
          <a:xfrm>
            <a:off x="615044" y="360000"/>
            <a:ext cx="10972800" cy="722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7" name="Google Shape;157;p45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45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45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60" name="Google Shape;160;p45"/>
          <p:cNvSpPr txBox="1">
            <a:spLocks noGrp="1"/>
          </p:cNvSpPr>
          <p:nvPr>
            <p:ph type="body" idx="1"/>
          </p:nvPr>
        </p:nvSpPr>
        <p:spPr>
          <a:xfrm>
            <a:off x="3545025" y="1925942"/>
            <a:ext cx="4046807" cy="3105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45"/>
          <p:cNvSpPr txBox="1">
            <a:spLocks noGrp="1"/>
          </p:cNvSpPr>
          <p:nvPr>
            <p:ph type="body" idx="2"/>
          </p:nvPr>
        </p:nvSpPr>
        <p:spPr>
          <a:xfrm>
            <a:off x="7752537" y="1925942"/>
            <a:ext cx="4046807" cy="3105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gress Bar">
  <p:cSld name="Progress Bar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9"/>
          <p:cNvSpPr txBox="1">
            <a:spLocks noGrp="1"/>
          </p:cNvSpPr>
          <p:nvPr>
            <p:ph type="sldNum" idx="12"/>
          </p:nvPr>
        </p:nvSpPr>
        <p:spPr>
          <a:xfrm>
            <a:off x="9601200" y="6356351"/>
            <a:ext cx="143933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174" name="Google Shape;174;p29"/>
          <p:cNvSpPr txBox="1">
            <a:spLocks noGrp="1"/>
          </p:cNvSpPr>
          <p:nvPr>
            <p:ph type="ftr" idx="11"/>
          </p:nvPr>
        </p:nvSpPr>
        <p:spPr>
          <a:xfrm>
            <a:off x="2590800" y="6356351"/>
            <a:ext cx="7010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9"/>
          <p:cNvSpPr txBox="1">
            <a:spLocks noGrp="1"/>
          </p:cNvSpPr>
          <p:nvPr>
            <p:ph type="dt" idx="10"/>
          </p:nvPr>
        </p:nvSpPr>
        <p:spPr>
          <a:xfrm>
            <a:off x="1151467" y="6356351"/>
            <a:ext cx="143933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9"/>
          <p:cNvSpPr txBox="1">
            <a:spLocks noGrp="1"/>
          </p:cNvSpPr>
          <p:nvPr>
            <p:ph type="body" idx="1"/>
          </p:nvPr>
        </p:nvSpPr>
        <p:spPr>
          <a:xfrm>
            <a:off x="3312002" y="1892302"/>
            <a:ext cx="1776465" cy="392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7" name="Google Shape;177;p29"/>
          <p:cNvSpPr txBox="1">
            <a:spLocks noGrp="1"/>
          </p:cNvSpPr>
          <p:nvPr>
            <p:ph type="body" idx="2"/>
          </p:nvPr>
        </p:nvSpPr>
        <p:spPr>
          <a:xfrm>
            <a:off x="1151468" y="1892301"/>
            <a:ext cx="1392533" cy="392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29"/>
          <p:cNvSpPr txBox="1">
            <a:spLocks noGrp="1"/>
          </p:cNvSpPr>
          <p:nvPr>
            <p:ph type="body" idx="3"/>
          </p:nvPr>
        </p:nvSpPr>
        <p:spPr>
          <a:xfrm>
            <a:off x="5856002" y="1892299"/>
            <a:ext cx="1823999" cy="392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9" name="Google Shape;179;p29"/>
          <p:cNvSpPr>
            <a:spLocks noGrp="1"/>
          </p:cNvSpPr>
          <p:nvPr>
            <p:ph type="body" idx="4"/>
          </p:nvPr>
        </p:nvSpPr>
        <p:spPr>
          <a:xfrm>
            <a:off x="7680000" y="2421469"/>
            <a:ext cx="3360000" cy="1534583"/>
          </a:xfrm>
          <a:prstGeom prst="homePlate">
            <a:avLst>
              <a:gd name="adj" fmla="val 49826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Times New Roman"/>
              <a:buNone/>
              <a:defRPr sz="2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0" name="Google Shape;180;p29"/>
          <p:cNvSpPr>
            <a:spLocks noGrp="1"/>
          </p:cNvSpPr>
          <p:nvPr>
            <p:ph type="body" idx="5"/>
          </p:nvPr>
        </p:nvSpPr>
        <p:spPr>
          <a:xfrm>
            <a:off x="5088000" y="2421469"/>
            <a:ext cx="3360000" cy="1534583"/>
          </a:xfrm>
          <a:prstGeom prst="homePlate">
            <a:avLst>
              <a:gd name="adj" fmla="val 49826"/>
            </a:avLst>
          </a:prstGeom>
          <a:solidFill>
            <a:srgbClr val="A3E7EA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1" name="Google Shape;181;p29"/>
          <p:cNvSpPr>
            <a:spLocks noGrp="1"/>
          </p:cNvSpPr>
          <p:nvPr>
            <p:ph type="body" idx="6"/>
          </p:nvPr>
        </p:nvSpPr>
        <p:spPr>
          <a:xfrm>
            <a:off x="2544000" y="2421469"/>
            <a:ext cx="3312000" cy="1534583"/>
          </a:xfrm>
          <a:prstGeom prst="homePlate">
            <a:avLst>
              <a:gd name="adj" fmla="val 49826"/>
            </a:avLst>
          </a:prstGeom>
          <a:solidFill>
            <a:srgbClr val="D0F3F4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2" name="Google Shape;182;p29"/>
          <p:cNvSpPr>
            <a:spLocks noGrp="1"/>
          </p:cNvSpPr>
          <p:nvPr>
            <p:ph type="body" idx="7"/>
          </p:nvPr>
        </p:nvSpPr>
        <p:spPr>
          <a:xfrm>
            <a:off x="1" y="2421469"/>
            <a:ext cx="3312000" cy="1534583"/>
          </a:xfrm>
          <a:prstGeom prst="homePlate">
            <a:avLst>
              <a:gd name="adj" fmla="val 49826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3" name="Google Shape;183;p29"/>
          <p:cNvSpPr txBox="1">
            <a:spLocks noGrp="1"/>
          </p:cNvSpPr>
          <p:nvPr>
            <p:ph type="body" idx="8"/>
          </p:nvPr>
        </p:nvSpPr>
        <p:spPr>
          <a:xfrm>
            <a:off x="8448186" y="1891201"/>
            <a:ext cx="1823999" cy="392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4" name="Google Shape;184;p29"/>
          <p:cNvSpPr txBox="1">
            <a:spLocks noGrp="1"/>
          </p:cNvSpPr>
          <p:nvPr>
            <p:ph type="body" idx="9"/>
          </p:nvPr>
        </p:nvSpPr>
        <p:spPr>
          <a:xfrm>
            <a:off x="1151700" y="4197351"/>
            <a:ext cx="2160301" cy="1871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5" name="Google Shape;185;p29"/>
          <p:cNvSpPr txBox="1">
            <a:spLocks noGrp="1"/>
          </p:cNvSpPr>
          <p:nvPr>
            <p:ph type="body" idx="13"/>
          </p:nvPr>
        </p:nvSpPr>
        <p:spPr>
          <a:xfrm>
            <a:off x="3696516" y="4197351"/>
            <a:ext cx="2160301" cy="1871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6" name="Google Shape;186;p29"/>
          <p:cNvSpPr txBox="1">
            <a:spLocks noGrp="1"/>
          </p:cNvSpPr>
          <p:nvPr>
            <p:ph type="body" idx="14"/>
          </p:nvPr>
        </p:nvSpPr>
        <p:spPr>
          <a:xfrm>
            <a:off x="6241331" y="4197351"/>
            <a:ext cx="2206668" cy="1871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7" name="Google Shape;187;p29"/>
          <p:cNvSpPr txBox="1">
            <a:spLocks noGrp="1"/>
          </p:cNvSpPr>
          <p:nvPr>
            <p:ph type="body" idx="15"/>
          </p:nvPr>
        </p:nvSpPr>
        <p:spPr>
          <a:xfrm>
            <a:off x="8832513" y="4197351"/>
            <a:ext cx="2206668" cy="1871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rebuchet MS"/>
              <a:buNone/>
              <a:defRPr sz="1333" b="1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8" name="Google Shape;188;p29"/>
          <p:cNvSpPr txBox="1">
            <a:spLocks noGrp="1"/>
          </p:cNvSpPr>
          <p:nvPr>
            <p:ph type="title"/>
          </p:nvPr>
        </p:nvSpPr>
        <p:spPr>
          <a:xfrm>
            <a:off x="1151467" y="552344"/>
            <a:ext cx="9889067" cy="114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04">
          <p15:clr>
            <a:srgbClr val="FBAE40"/>
          </p15:clr>
        </p15:guide>
        <p15:guide id="2" orient="horz">
          <p15:clr>
            <a:srgbClr val="FBAE40"/>
          </p15:clr>
        </p15:guide>
        <p15:guide id="3" orient="horz" pos="2867">
          <p15:clr>
            <a:srgbClr val="FBAE40"/>
          </p15:clr>
        </p15:guide>
        <p15:guide id="4" pos="544">
          <p15:clr>
            <a:srgbClr val="FBAE40"/>
          </p15:clr>
        </p15:guide>
        <p15:guide id="5" orient="horz" pos="1869">
          <p15:clr>
            <a:srgbClr val="FBAE40"/>
          </p15:clr>
        </p15:guide>
        <p15:guide id="6" pos="1202">
          <p15:clr>
            <a:srgbClr val="FBAE40"/>
          </p15:clr>
        </p15:guide>
        <p15:guide id="7" pos="3628">
          <p15:clr>
            <a:srgbClr val="FBAE40"/>
          </p15:clr>
        </p15:guide>
        <p15:guide id="8" pos="1565">
          <p15:clr>
            <a:srgbClr val="FBAE40"/>
          </p15:clr>
        </p15:guide>
        <p15:guide id="9" pos="5216">
          <p15:clr>
            <a:srgbClr val="FBAE40"/>
          </p15:clr>
        </p15:guide>
        <p15:guide id="10" orient="horz" pos="259">
          <p15:clr>
            <a:srgbClr val="FBAE40"/>
          </p15:clr>
        </p15:guide>
        <p15:guide id="11" pos="2767">
          <p15:clr>
            <a:srgbClr val="FBAE40"/>
          </p15:clr>
        </p15:guide>
        <p15:guide id="12" pos="2404">
          <p15:clr>
            <a:srgbClr val="FBAE40"/>
          </p15:clr>
        </p15:guide>
        <p15:guide id="13" pos="3991">
          <p15:clr>
            <a:srgbClr val="FBAE40"/>
          </p15:clr>
        </p15:guide>
        <p15:guide id="14" orient="horz" pos="894">
          <p15:clr>
            <a:srgbClr val="FBAE40"/>
          </p15:clr>
        </p15:guide>
        <p15:guide id="15" orient="horz" pos="1144">
          <p15:clr>
            <a:srgbClr val="FBAE40"/>
          </p15:clr>
        </p15:guide>
        <p15:guide id="16" pos="4853">
          <p15:clr>
            <a:srgbClr val="FBAE40"/>
          </p15:clr>
        </p15:guide>
        <p15:guide id="17" orient="horz" pos="1076">
          <p15:clr>
            <a:srgbClr val="FBAE40"/>
          </p15:clr>
        </p15:guide>
        <p15:guide id="18" orient="horz" pos="1983">
          <p15:clr>
            <a:srgbClr val="FBAE40"/>
          </p15:clr>
        </p15:guide>
        <p15:guide id="19" pos="1746">
          <p15:clr>
            <a:srgbClr val="FBAE40"/>
          </p15:clr>
        </p15:guide>
        <p15:guide id="20" pos="2948">
          <p15:clr>
            <a:srgbClr val="FBAE40"/>
          </p15:clr>
        </p15:guide>
        <p15:guide id="21" pos="417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Úvodní snímek" type="title">
  <p:cSld name="TITLE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4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4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2" name="Google Shape;192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obsah" type="obj">
  <p:cSld name="OBJECT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4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áhlaví oddílu" type="secHead">
  <p:cSld name="SECTION_HEADER"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4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4" name="Google Shape;204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obsahy" type="twoObj">
  <p:cSld name="TWO_OBJECTS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9" name="Google Shape;20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0" name="Google Shape;210;p4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1" name="Google Shape;211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ovnání" type="twoTxTwoObj">
  <p:cSld name="TWO_OBJECTS_WITH_TEXT"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5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5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17" name="Google Shape;217;p5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8" name="Google Shape;218;p5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19" name="Google Shape;219;p5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enom nadpis" type="titleOnly">
  <p:cSld name="TITLE_ONLY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sah s titulkem" type="objTx">
  <p:cSld name="OBJECT_WITH_CAPTION_TEXT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5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5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31" name="Google Shape;231;p5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32" name="Google Shape;232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ázek s titulkem" type="picTx">
  <p:cSld name="PICTURE_WITH_CAPTION_TEXT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5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5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38" name="Google Shape;238;p5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39" name="Google Shape;239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svislý text" type="vertTx">
  <p:cSld name="VERTICAL_TEXT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5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5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5" name="Google Shape;245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vislý nadpis a text" type="vertTitleAndTx">
  <p:cSld name="VERTICAL_TITLE_AND_VERTICAL_TEXT"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5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5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1" name="Google Shape;251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3f7a7ec3208_1_89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g3f7a7ec3208_1_89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g3f7a7ec3208_1_89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gress Bar">
  <p:cSld name="Progress Bar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f7a7ec3208_1_895"/>
          <p:cNvSpPr txBox="1">
            <a:spLocks noGrp="1"/>
          </p:cNvSpPr>
          <p:nvPr>
            <p:ph type="sldNum" idx="12"/>
          </p:nvPr>
        </p:nvSpPr>
        <p:spPr>
          <a:xfrm>
            <a:off x="9601200" y="6356351"/>
            <a:ext cx="1439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sp>
        <p:nvSpPr>
          <p:cNvPr id="266" name="Google Shape;266;g3f7a7ec3208_1_895"/>
          <p:cNvSpPr txBox="1">
            <a:spLocks noGrp="1"/>
          </p:cNvSpPr>
          <p:nvPr>
            <p:ph type="ftr" idx="11"/>
          </p:nvPr>
        </p:nvSpPr>
        <p:spPr>
          <a:xfrm>
            <a:off x="2590800" y="6356351"/>
            <a:ext cx="7010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g3f7a7ec3208_1_895"/>
          <p:cNvSpPr txBox="1">
            <a:spLocks noGrp="1"/>
          </p:cNvSpPr>
          <p:nvPr>
            <p:ph type="dt" idx="10"/>
          </p:nvPr>
        </p:nvSpPr>
        <p:spPr>
          <a:xfrm>
            <a:off x="1151467" y="6356351"/>
            <a:ext cx="1439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g3f7a7ec3208_1_895"/>
          <p:cNvSpPr txBox="1">
            <a:spLocks noGrp="1"/>
          </p:cNvSpPr>
          <p:nvPr>
            <p:ph type="body" idx="1"/>
          </p:nvPr>
        </p:nvSpPr>
        <p:spPr>
          <a:xfrm>
            <a:off x="3312002" y="1892302"/>
            <a:ext cx="17766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9" name="Google Shape;269;g3f7a7ec3208_1_895"/>
          <p:cNvSpPr txBox="1">
            <a:spLocks noGrp="1"/>
          </p:cNvSpPr>
          <p:nvPr>
            <p:ph type="body" idx="2"/>
          </p:nvPr>
        </p:nvSpPr>
        <p:spPr>
          <a:xfrm>
            <a:off x="1151468" y="1892301"/>
            <a:ext cx="13926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0" name="Google Shape;270;g3f7a7ec3208_1_895"/>
          <p:cNvSpPr txBox="1">
            <a:spLocks noGrp="1"/>
          </p:cNvSpPr>
          <p:nvPr>
            <p:ph type="body" idx="3"/>
          </p:nvPr>
        </p:nvSpPr>
        <p:spPr>
          <a:xfrm>
            <a:off x="5856002" y="1892299"/>
            <a:ext cx="18240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1" name="Google Shape;271;g3f7a7ec3208_1_895"/>
          <p:cNvSpPr>
            <a:spLocks noGrp="1"/>
          </p:cNvSpPr>
          <p:nvPr>
            <p:ph type="body" idx="4"/>
          </p:nvPr>
        </p:nvSpPr>
        <p:spPr>
          <a:xfrm>
            <a:off x="7680000" y="2421469"/>
            <a:ext cx="3360000" cy="1534500"/>
          </a:xfrm>
          <a:prstGeom prst="homePlate">
            <a:avLst>
              <a:gd name="adj" fmla="val 49826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Times New Roman"/>
              <a:buNone/>
              <a:defRPr sz="2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2" name="Google Shape;272;g3f7a7ec3208_1_895"/>
          <p:cNvSpPr>
            <a:spLocks noGrp="1"/>
          </p:cNvSpPr>
          <p:nvPr>
            <p:ph type="body" idx="5"/>
          </p:nvPr>
        </p:nvSpPr>
        <p:spPr>
          <a:xfrm>
            <a:off x="5088000" y="2421469"/>
            <a:ext cx="3360000" cy="1534500"/>
          </a:xfrm>
          <a:prstGeom prst="homePlate">
            <a:avLst>
              <a:gd name="adj" fmla="val 49826"/>
            </a:avLst>
          </a:prstGeom>
          <a:solidFill>
            <a:srgbClr val="A3E7EA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g3f7a7ec3208_1_895"/>
          <p:cNvSpPr>
            <a:spLocks noGrp="1"/>
          </p:cNvSpPr>
          <p:nvPr>
            <p:ph type="body" idx="6"/>
          </p:nvPr>
        </p:nvSpPr>
        <p:spPr>
          <a:xfrm>
            <a:off x="2544000" y="2421469"/>
            <a:ext cx="3312000" cy="1534500"/>
          </a:xfrm>
          <a:prstGeom prst="homePlate">
            <a:avLst>
              <a:gd name="adj" fmla="val 49826"/>
            </a:avLst>
          </a:prstGeom>
          <a:solidFill>
            <a:srgbClr val="D0F3F4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4" name="Google Shape;274;g3f7a7ec3208_1_895"/>
          <p:cNvSpPr>
            <a:spLocks noGrp="1"/>
          </p:cNvSpPr>
          <p:nvPr>
            <p:ph type="body" idx="7"/>
          </p:nvPr>
        </p:nvSpPr>
        <p:spPr>
          <a:xfrm>
            <a:off x="1" y="2421469"/>
            <a:ext cx="3312000" cy="1534500"/>
          </a:xfrm>
          <a:prstGeom prst="homePlate">
            <a:avLst>
              <a:gd name="adj" fmla="val 49826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64000" tIns="0" rIns="360000" bIns="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Times New Roman"/>
              <a:buNone/>
              <a:defRPr sz="20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5" name="Google Shape;275;g3f7a7ec3208_1_895"/>
          <p:cNvSpPr txBox="1">
            <a:spLocks noGrp="1"/>
          </p:cNvSpPr>
          <p:nvPr>
            <p:ph type="body" idx="8"/>
          </p:nvPr>
        </p:nvSpPr>
        <p:spPr>
          <a:xfrm>
            <a:off x="8448186" y="1891201"/>
            <a:ext cx="18240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imes New Roman"/>
              <a:buNone/>
              <a:defRPr sz="1333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6" name="Google Shape;276;g3f7a7ec3208_1_895"/>
          <p:cNvSpPr txBox="1">
            <a:spLocks noGrp="1"/>
          </p:cNvSpPr>
          <p:nvPr>
            <p:ph type="body" idx="9"/>
          </p:nvPr>
        </p:nvSpPr>
        <p:spPr>
          <a:xfrm>
            <a:off x="1151700" y="4197351"/>
            <a:ext cx="21603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7" name="Google Shape;277;g3f7a7ec3208_1_895"/>
          <p:cNvSpPr txBox="1">
            <a:spLocks noGrp="1"/>
          </p:cNvSpPr>
          <p:nvPr>
            <p:ph type="body" idx="13"/>
          </p:nvPr>
        </p:nvSpPr>
        <p:spPr>
          <a:xfrm>
            <a:off x="3696516" y="4197351"/>
            <a:ext cx="21603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8" name="Google Shape;278;g3f7a7ec3208_1_895"/>
          <p:cNvSpPr txBox="1">
            <a:spLocks noGrp="1"/>
          </p:cNvSpPr>
          <p:nvPr>
            <p:ph type="body" idx="14"/>
          </p:nvPr>
        </p:nvSpPr>
        <p:spPr>
          <a:xfrm>
            <a:off x="6241331" y="4197351"/>
            <a:ext cx="22068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rebuchet MS"/>
              <a:buNone/>
              <a:defRPr sz="1333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" name="Google Shape;279;g3f7a7ec3208_1_895"/>
          <p:cNvSpPr txBox="1">
            <a:spLocks noGrp="1"/>
          </p:cNvSpPr>
          <p:nvPr>
            <p:ph type="body" idx="15"/>
          </p:nvPr>
        </p:nvSpPr>
        <p:spPr>
          <a:xfrm>
            <a:off x="8832513" y="4197351"/>
            <a:ext cx="22068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Trebuchet MS"/>
              <a:buNone/>
              <a:defRPr sz="1333" b="1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▪"/>
              <a:defRPr>
                <a:solidFill>
                  <a:schemeClr val="dk2"/>
                </a:solidFill>
              </a:defRPr>
            </a:lvl2pPr>
            <a:lvl3pPr marL="1371600" lvl="2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3pPr>
            <a:lvl4pPr marL="1828800" lvl="3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4pPr>
            <a:lvl5pPr marL="2286000" lvl="4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▪"/>
              <a:defRPr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0" name="Google Shape;280;g3f7a7ec3208_1_895"/>
          <p:cNvSpPr txBox="1">
            <a:spLocks noGrp="1"/>
          </p:cNvSpPr>
          <p:nvPr>
            <p:ph type="title"/>
          </p:nvPr>
        </p:nvSpPr>
        <p:spPr>
          <a:xfrm>
            <a:off x="1151467" y="552344"/>
            <a:ext cx="9889200" cy="11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04">
          <p15:clr>
            <a:srgbClr val="FBAE40"/>
          </p15:clr>
        </p15:guide>
        <p15:guide id="2" orient="horz">
          <p15:clr>
            <a:srgbClr val="FBAE40"/>
          </p15:clr>
        </p15:guide>
        <p15:guide id="3" orient="horz" pos="2867">
          <p15:clr>
            <a:srgbClr val="FBAE40"/>
          </p15:clr>
        </p15:guide>
        <p15:guide id="4" pos="544">
          <p15:clr>
            <a:srgbClr val="FBAE40"/>
          </p15:clr>
        </p15:guide>
        <p15:guide id="5" orient="horz" pos="1869">
          <p15:clr>
            <a:srgbClr val="FBAE40"/>
          </p15:clr>
        </p15:guide>
        <p15:guide id="6" pos="1202">
          <p15:clr>
            <a:srgbClr val="FBAE40"/>
          </p15:clr>
        </p15:guide>
        <p15:guide id="7" pos="3628">
          <p15:clr>
            <a:srgbClr val="FBAE40"/>
          </p15:clr>
        </p15:guide>
        <p15:guide id="8" pos="1565">
          <p15:clr>
            <a:srgbClr val="FBAE40"/>
          </p15:clr>
        </p15:guide>
        <p15:guide id="9" pos="5216">
          <p15:clr>
            <a:srgbClr val="FBAE40"/>
          </p15:clr>
        </p15:guide>
        <p15:guide id="10" orient="horz" pos="259">
          <p15:clr>
            <a:srgbClr val="FBAE40"/>
          </p15:clr>
        </p15:guide>
        <p15:guide id="11" pos="2767">
          <p15:clr>
            <a:srgbClr val="FBAE40"/>
          </p15:clr>
        </p15:guide>
        <p15:guide id="12" pos="2404">
          <p15:clr>
            <a:srgbClr val="FBAE40"/>
          </p15:clr>
        </p15:guide>
        <p15:guide id="13" pos="3991">
          <p15:clr>
            <a:srgbClr val="FBAE40"/>
          </p15:clr>
        </p15:guide>
        <p15:guide id="14" orient="horz" pos="894">
          <p15:clr>
            <a:srgbClr val="FBAE40"/>
          </p15:clr>
        </p15:guide>
        <p15:guide id="15" orient="horz" pos="1144">
          <p15:clr>
            <a:srgbClr val="FBAE40"/>
          </p15:clr>
        </p15:guide>
        <p15:guide id="16" pos="4853">
          <p15:clr>
            <a:srgbClr val="FBAE40"/>
          </p15:clr>
        </p15:guide>
        <p15:guide id="17" orient="horz" pos="1076">
          <p15:clr>
            <a:srgbClr val="FBAE40"/>
          </p15:clr>
        </p15:guide>
        <p15:guide id="18" orient="horz" pos="1983">
          <p15:clr>
            <a:srgbClr val="FBAE40"/>
          </p15:clr>
        </p15:guide>
        <p15:guide id="19" pos="1746">
          <p15:clr>
            <a:srgbClr val="FBAE40"/>
          </p15:clr>
        </p15:guide>
        <p15:guide id="20" pos="2948">
          <p15:clr>
            <a:srgbClr val="FBAE40"/>
          </p15:clr>
        </p15:guide>
        <p15:guide id="21" pos="4173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Úvodní snímek" type="title">
  <p:cSld name="TITLE"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3f7a7ec3208_1_9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g3f7a7ec3208_1_9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4" name="Google Shape;284;g3f7a7ec3208_1_9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5" name="Google Shape;285;g3f7a7ec3208_1_9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g3f7a7ec3208_1_9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obsah" type="obj">
  <p:cSld name="OBJECT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f7a7ec3208_1_9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9" name="Google Shape;289;g3f7a7ec3208_1_9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0" name="Google Shape;290;g3f7a7ec3208_1_9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g3f7a7ec3208_1_9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2" name="Google Shape;292;g3f7a7ec3208_1_9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áhlaví oddílu" type="secHead">
  <p:cSld name="SECTION_HEADER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f7a7ec3208_1_92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5" name="Google Shape;295;g3f7a7ec3208_1_92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6" name="Google Shape;296;g3f7a7ec3208_1_9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g3f7a7ec3208_1_9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g3f7a7ec3208_1_9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obsahy" type="twoObj">
  <p:cSld name="TWO_OBJECTS"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f7a7ec3208_1_9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g3f7a7ec3208_1_9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2" name="Google Shape;302;g3f7a7ec3208_1_93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3" name="Google Shape;303;g3f7a7ec3208_1_9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4" name="Google Shape;304;g3f7a7ec3208_1_9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5" name="Google Shape;305;g3f7a7ec3208_1_9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ovnání" type="twoTxTwoObj">
  <p:cSld name="TWO_OBJECTS_WITH_TEXT"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f7a7ec3208_1_9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g3f7a7ec3208_1_9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09" name="Google Shape;309;g3f7a7ec3208_1_9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0" name="Google Shape;310;g3f7a7ec3208_1_9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11" name="Google Shape;311;g3f7a7ec3208_1_9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2" name="Google Shape;312;g3f7a7ec3208_1_9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3" name="Google Shape;313;g3f7a7ec3208_1_9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4" name="Google Shape;314;g3f7a7ec3208_1_9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enom nadpis" type="titleOnly">
  <p:cSld name="TITLE_ONLY"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f7a7ec3208_1_9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7" name="Google Shape;317;g3f7a7ec3208_1_9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g3f7a7ec3208_1_9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9" name="Google Shape;319;g3f7a7ec3208_1_9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sah s titulkem" type="objTx">
  <p:cSld name="OBJECT_WITH_CAPTION_TEXT"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3f7a7ec3208_1_95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g3f7a7ec3208_1_95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323" name="Google Shape;323;g3f7a7ec3208_1_95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24" name="Google Shape;324;g3f7a7ec3208_1_9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5" name="Google Shape;325;g3f7a7ec3208_1_9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6" name="Google Shape;326;g3f7a7ec3208_1_9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ázek s titulkem" type="picTx">
  <p:cSld name="PICTURE_WITH_CAPTION_TEXT"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3f7a7ec3208_1_9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9" name="Google Shape;329;g3f7a7ec3208_1_95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330" name="Google Shape;330;g3f7a7ec3208_1_95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31" name="Google Shape;331;g3f7a7ec3208_1_95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2" name="Google Shape;332;g3f7a7ec3208_1_95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g3f7a7ec3208_1_95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svislý text" type="vertTx">
  <p:cSld name="VERTICAL_TEXT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3f7a7ec3208_1_9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g3f7a7ec3208_1_965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7" name="Google Shape;337;g3f7a7ec3208_1_96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8" name="Google Shape;338;g3f7a7ec3208_1_96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9" name="Google Shape;339;g3f7a7ec3208_1_96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vislý nadpis a text" type="vertTitleAndTx">
  <p:cSld name="VERTICAL_TITLE_AND_VERTICAL_TEXT"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f7a7ec3208_1_971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2" name="Google Shape;342;g3f7a7ec3208_1_971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3" name="Google Shape;343;g3f7a7ec3208_1_9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4" name="Google Shape;344;g3f7a7ec3208_1_9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g3f7a7ec3208_1_9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5"/>
          <p:cNvPicPr preferRelativeResize="0"/>
          <p:nvPr/>
        </p:nvPicPr>
        <p:blipFill rotWithShape="1">
          <a:blip r:embed="rId19">
            <a:alphaModFix amt="40000"/>
          </a:blip>
          <a:srcRect/>
          <a:stretch/>
        </p:blipFill>
        <p:spPr>
          <a:xfrm>
            <a:off x="-78895" y="2794000"/>
            <a:ext cx="12192000" cy="40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5"/>
          <p:cNvSpPr txBox="1">
            <a:spLocks noGrp="1"/>
          </p:cNvSpPr>
          <p:nvPr>
            <p:ph type="dt" idx="10"/>
          </p:nvPr>
        </p:nvSpPr>
        <p:spPr>
          <a:xfrm>
            <a:off x="359999" y="6492875"/>
            <a:ext cx="24679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5"/>
          <p:cNvSpPr txBox="1">
            <a:spLocks noGrp="1"/>
          </p:cNvSpPr>
          <p:nvPr>
            <p:ph type="ftr" idx="11"/>
          </p:nvPr>
        </p:nvSpPr>
        <p:spPr>
          <a:xfrm>
            <a:off x="4038600" y="649287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5"/>
          <p:cNvSpPr txBox="1">
            <a:spLocks noGrp="1"/>
          </p:cNvSpPr>
          <p:nvPr>
            <p:ph type="sldNum" idx="12"/>
          </p:nvPr>
        </p:nvSpPr>
        <p:spPr>
          <a:xfrm>
            <a:off x="9296400" y="6492873"/>
            <a:ext cx="25356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4" name="Google Shape;164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5" name="Google Shape;165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f7a7ec3208_1_88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6" name="Google Shape;256;g3f7a7ec3208_1_88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7" name="Google Shape;257;g3f7a7ec3208_1_88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8" name="Google Shape;258;g3f7a7ec3208_1_88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9" name="Google Shape;259;g3f7a7ec3208_1_88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rotected.doh.joindns4.eu/dns-query" TargetMode="External"/><Relationship Id="rId7" Type="http://schemas.openxmlformats.org/officeDocument/2006/relationships/hyperlink" Target="http://pure.doh.joindns4.eu/dns-query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child-noads.doh.joindns4.eu/dns-query" TargetMode="External"/><Relationship Id="rId5" Type="http://schemas.openxmlformats.org/officeDocument/2006/relationships/hyperlink" Target="http://noads.doh.joindns4.eu/dns-query" TargetMode="External"/><Relationship Id="rId4" Type="http://schemas.openxmlformats.org/officeDocument/2006/relationships/hyperlink" Target="http://child.doh.joindns4.eu/dns-query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f7a7ec3208_1_0"/>
          <p:cNvSpPr txBox="1"/>
          <p:nvPr/>
        </p:nvSpPr>
        <p:spPr>
          <a:xfrm>
            <a:off x="863598" y="3249531"/>
            <a:ext cx="6971700" cy="22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Times New Roman"/>
              <a:buNone/>
            </a:pPr>
            <a:r>
              <a:rPr lang="cs-CZ" sz="45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DNS4EU:</a:t>
            </a:r>
            <a:endParaRPr sz="45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Times New Roman"/>
              <a:buNone/>
            </a:pPr>
            <a:r>
              <a:rPr lang="cs-CZ" sz="45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Public DNS Resolver Infrastructure</a:t>
            </a:r>
            <a:endParaRPr sz="4500" b="1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9" name="Google Shape;359;g3f7a7ec3208_1_0"/>
          <p:cNvSpPr txBox="1"/>
          <p:nvPr/>
        </p:nvSpPr>
        <p:spPr>
          <a:xfrm>
            <a:off x="863600" y="5504146"/>
            <a:ext cx="4116900" cy="10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rebuchet MS"/>
              <a:buNone/>
            </a:pPr>
            <a:r>
              <a:rPr lang="cs-CZ" sz="1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Panagiotis Palias</a:t>
            </a:r>
            <a:r>
              <a:rPr lang="cs-CZ" sz="160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cs-CZ" sz="1600" i="0" u="none" strike="noStrike" cap="none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| Sr. </a:t>
            </a:r>
            <a:r>
              <a:rPr lang="cs-CZ" sz="1600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Technical Consultant</a:t>
            </a:r>
            <a:endParaRPr sz="1600" i="0" u="none" strike="noStrike" cap="none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rebuchet MS"/>
              <a:buNone/>
            </a:pPr>
            <a:endParaRPr sz="1600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050">
                <a:solidFill>
                  <a:srgbClr val="95AECB"/>
                </a:solidFill>
                <a:highlight>
                  <a:srgbClr val="1C314B"/>
                </a:highlight>
              </a:rPr>
              <a:t>Project number: 101095329 21-EU-DIG-EU-DNS</a:t>
            </a:r>
            <a:endParaRPr sz="1050">
              <a:solidFill>
                <a:srgbClr val="95AECB"/>
              </a:solidFill>
              <a:highlight>
                <a:srgbClr val="1C314B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050">
                <a:solidFill>
                  <a:srgbClr val="95AECB"/>
                </a:solidFill>
                <a:highlight>
                  <a:srgbClr val="1C314B"/>
                </a:highlight>
              </a:rPr>
              <a:t>Project name: DNS4EU and European DNS Shield.</a:t>
            </a:r>
            <a:endParaRPr sz="1050">
              <a:solidFill>
                <a:srgbClr val="95AECB"/>
              </a:solidFill>
              <a:highlight>
                <a:srgbClr val="1C314B"/>
              </a:highlight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rebuchet MS"/>
              <a:buNone/>
            </a:pPr>
            <a:r>
              <a:rPr lang="cs-CZ" sz="1050">
                <a:solidFill>
                  <a:srgbClr val="95AECB"/>
                </a:solidFill>
                <a:highlight>
                  <a:srgbClr val="1C314B"/>
                </a:highlight>
              </a:rPr>
              <a:t>This project is co-funded by the European Union.</a:t>
            </a:r>
            <a:endParaRPr sz="1600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60" name="Google Shape;360;g3f7a7ec3208_1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3321" y="915675"/>
            <a:ext cx="2474375" cy="438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g3f7a7ec3208_1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57008" y="5853229"/>
            <a:ext cx="1962664" cy="397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g3f7a7ec3208_1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66048" y="5786313"/>
            <a:ext cx="1422653" cy="53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4"/>
          <p:cNvSpPr txBox="1">
            <a:spLocks noGrp="1"/>
          </p:cNvSpPr>
          <p:nvPr>
            <p:ph type="title" idx="4294967295"/>
          </p:nvPr>
        </p:nvSpPr>
        <p:spPr>
          <a:xfrm>
            <a:off x="0" y="323850"/>
            <a:ext cx="7559675" cy="617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Calibri"/>
              <a:buNone/>
            </a:pPr>
            <a:r>
              <a:rPr lang="cs-CZ" b="1">
                <a:latin typeface="Arial"/>
                <a:ea typeface="Arial"/>
                <a:cs typeface="Arial"/>
                <a:sym typeface="Arial"/>
              </a:rPr>
              <a:t>DNS ∩ Cybe</a:t>
            </a:r>
            <a:r>
              <a:rPr lang="cs-CZ" b="1">
                <a:solidFill>
                  <a:srgbClr val="3A3A3A"/>
                </a:solidFill>
                <a:latin typeface="Arial"/>
                <a:ea typeface="Arial"/>
                <a:cs typeface="Arial"/>
                <a:sym typeface="Arial"/>
              </a:rPr>
              <a:t>rsecur</a:t>
            </a:r>
            <a:r>
              <a:rPr lang="cs-CZ" b="1">
                <a:latin typeface="Arial"/>
                <a:ea typeface="Arial"/>
                <a:cs typeface="Arial"/>
                <a:sym typeface="Arial"/>
              </a:rPr>
              <a:t>ity</a:t>
            </a:r>
            <a:endParaRPr/>
          </a:p>
        </p:txBody>
      </p:sp>
      <p:sp>
        <p:nvSpPr>
          <p:cNvPr id="384" name="Google Shape;384;p4"/>
          <p:cNvSpPr/>
          <p:nvPr/>
        </p:nvSpPr>
        <p:spPr>
          <a:xfrm>
            <a:off x="359999" y="1343443"/>
            <a:ext cx="5040300" cy="2943900"/>
          </a:xfrm>
          <a:prstGeom prst="roundRect">
            <a:avLst>
              <a:gd name="adj" fmla="val 3310"/>
            </a:avLst>
          </a:prstGeom>
          <a:blipFill rotWithShape="1">
            <a:blip r:embed="rId3">
              <a:alphaModFix/>
            </a:blip>
            <a:stretch>
              <a:fillRect/>
            </a:stretch>
          </a:blipFill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"/>
          <p:cNvSpPr/>
          <p:nvPr/>
        </p:nvSpPr>
        <p:spPr>
          <a:xfrm>
            <a:off x="5917101" y="1343443"/>
            <a:ext cx="5040300" cy="2943900"/>
          </a:xfrm>
          <a:prstGeom prst="roundRect">
            <a:avLst>
              <a:gd name="adj" fmla="val 3446"/>
            </a:avLst>
          </a:prstGeom>
          <a:blipFill rotWithShape="1">
            <a:blip r:embed="rId4">
              <a:alphaModFix/>
            </a:blip>
            <a:stretch>
              <a:fillRect/>
            </a:stretch>
          </a:blipFill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"/>
          <p:cNvSpPr txBox="1"/>
          <p:nvPr/>
        </p:nvSpPr>
        <p:spPr>
          <a:xfrm>
            <a:off x="359999" y="4480044"/>
            <a:ext cx="6181478" cy="1692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cs-CZ" sz="3600" b="1" i="0" u="none" strike="noStrike" cap="none">
                <a:solidFill>
                  <a:srgbClr val="3A3A3A"/>
                </a:solidFill>
                <a:latin typeface="Arial"/>
                <a:ea typeface="Arial"/>
                <a:cs typeface="Arial"/>
                <a:sym typeface="Arial"/>
              </a:rPr>
              <a:t>&gt; 20B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3000"/>
              <a:buFont typeface="Trebuchet MS"/>
              <a:buNone/>
            </a:pPr>
            <a:r>
              <a:rPr lang="cs-CZ" sz="2800" b="1" i="0" u="none" strike="noStrike" cap="none">
                <a:solidFill>
                  <a:srgbClr val="3A3A3A"/>
                </a:solidFill>
                <a:latin typeface="Arial"/>
                <a:ea typeface="Arial"/>
                <a:cs typeface="Arial"/>
                <a:sym typeface="Arial"/>
              </a:rPr>
              <a:t>connected devices</a:t>
            </a:r>
            <a:endParaRPr sz="2800" b="1" i="0" u="none" strike="noStrike" cap="none">
              <a:solidFill>
                <a:srgbClr val="3A3A3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3000"/>
              <a:buFont typeface="Trebuchet MS"/>
              <a:buNone/>
            </a:pPr>
            <a:endParaRPr sz="4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"/>
          <p:cNvSpPr txBox="1"/>
          <p:nvPr/>
        </p:nvSpPr>
        <p:spPr>
          <a:xfrm>
            <a:off x="5917101" y="4480044"/>
            <a:ext cx="6181478" cy="2000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cs-CZ" sz="2800" b="1" i="0" u="none" strike="noStrike" cap="none">
                <a:solidFill>
                  <a:srgbClr val="3A3A3A"/>
                </a:solidFill>
                <a:latin typeface="Arial"/>
                <a:ea typeface="Arial"/>
                <a:cs typeface="Arial"/>
                <a:sym typeface="Arial"/>
              </a:rPr>
              <a:t>&gt;90%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cs-CZ" sz="2800" b="1" i="0" u="none" strike="noStrike" cap="none">
                <a:solidFill>
                  <a:srgbClr val="3A3A3A"/>
                </a:solidFill>
                <a:latin typeface="Arial"/>
                <a:ea typeface="Arial"/>
                <a:cs typeface="Arial"/>
                <a:sym typeface="Arial"/>
              </a:rPr>
              <a:t>of attacks rely on DNS at some point of the cyber kill chain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3000"/>
              <a:buFont typeface="Trebuchet MS"/>
              <a:buNone/>
            </a:pPr>
            <a:endParaRPr sz="4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2900" y="2286225"/>
            <a:ext cx="2185300" cy="4186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68307" y="2286225"/>
            <a:ext cx="2185300" cy="4186422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5"/>
          <p:cNvSpPr txBox="1"/>
          <p:nvPr/>
        </p:nvSpPr>
        <p:spPr>
          <a:xfrm>
            <a:off x="1005125" y="3128967"/>
            <a:ext cx="17187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900"/>
              <a:buFont typeface="Trebuchet MS"/>
              <a:buNone/>
            </a:pPr>
            <a:r>
              <a:rPr lang="cs-CZ" sz="29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SMS</a:t>
            </a:r>
            <a:endParaRPr sz="29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900"/>
              <a:buFont typeface="Trebuchet MS"/>
              <a:buNone/>
            </a:pPr>
            <a:r>
              <a:rPr lang="cs-CZ" sz="29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E-mail</a:t>
            </a:r>
            <a:endParaRPr sz="8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5"/>
          <p:cNvSpPr/>
          <p:nvPr/>
        </p:nvSpPr>
        <p:spPr>
          <a:xfrm>
            <a:off x="2649071" y="3475654"/>
            <a:ext cx="1445700" cy="414900"/>
          </a:xfrm>
          <a:prstGeom prst="rightArrow">
            <a:avLst>
              <a:gd name="adj1" fmla="val 35246"/>
              <a:gd name="adj2" fmla="val 122296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5"/>
          <p:cNvSpPr txBox="1"/>
          <p:nvPr/>
        </p:nvSpPr>
        <p:spPr>
          <a:xfrm>
            <a:off x="2546081" y="2799093"/>
            <a:ext cx="1718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500"/>
              <a:buFont typeface="Trebuchet MS"/>
              <a:buNone/>
            </a:pPr>
            <a:r>
              <a:rPr lang="cs-CZ" sz="15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Personal information</a:t>
            </a:r>
            <a:endParaRPr sz="4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5"/>
          <p:cNvSpPr txBox="1"/>
          <p:nvPr/>
        </p:nvSpPr>
        <p:spPr>
          <a:xfrm>
            <a:off x="6569204" y="2799093"/>
            <a:ext cx="1017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500"/>
              <a:buFont typeface="Trebuchet MS"/>
              <a:buNone/>
            </a:pPr>
            <a:r>
              <a:rPr lang="cs-CZ" sz="15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Credit card</a:t>
            </a:r>
            <a:endParaRPr sz="4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5"/>
          <p:cNvSpPr txBox="1"/>
          <p:nvPr/>
        </p:nvSpPr>
        <p:spPr>
          <a:xfrm>
            <a:off x="843224" y="650502"/>
            <a:ext cx="9956700" cy="14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Real-life example: Luxembourg</a:t>
            </a:r>
            <a:endParaRPr sz="50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3500"/>
              <a:buFont typeface="Arial"/>
              <a:buNone/>
            </a:pPr>
            <a:r>
              <a:rPr lang="cs-CZ" sz="35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Fake Post Case (post-client-lu.com)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5"/>
          <p:cNvSpPr/>
          <p:nvPr/>
        </p:nvSpPr>
        <p:spPr>
          <a:xfrm>
            <a:off x="6353735" y="3475654"/>
            <a:ext cx="1372200" cy="414900"/>
          </a:xfrm>
          <a:prstGeom prst="rightArrow">
            <a:avLst>
              <a:gd name="adj1" fmla="val 35246"/>
              <a:gd name="adj2" fmla="val 122296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6"/>
          <p:cNvSpPr txBox="1"/>
          <p:nvPr/>
        </p:nvSpPr>
        <p:spPr>
          <a:xfrm>
            <a:off x="843226" y="650500"/>
            <a:ext cx="10393800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(Protective) DNS Resolvers 101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6"/>
          <p:cNvSpPr txBox="1"/>
          <p:nvPr/>
        </p:nvSpPr>
        <p:spPr>
          <a:xfrm>
            <a:off x="843225" y="2841043"/>
            <a:ext cx="6186129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1) User wants to visit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post-client-lu.com</a:t>
            </a:r>
            <a:b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2) What is the IP address of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post-client-lu.com</a:t>
            </a: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b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3) The domain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post-client-lu.com</a:t>
            </a: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is malicious. We do not recommend you visit it.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4)</a:t>
            </a: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6" name="Google Shape;406;p6" descr="A diagram of a computer network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49790" y="1512235"/>
            <a:ext cx="4976852" cy="3936066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6"/>
          <p:cNvSpPr txBox="1"/>
          <p:nvPr/>
        </p:nvSpPr>
        <p:spPr>
          <a:xfrm>
            <a:off x="10125813" y="5128091"/>
            <a:ext cx="2066187" cy="3385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cs-CZ" sz="16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post-client-lu.com</a:t>
            </a:r>
            <a:endParaRPr sz="1600" b="1" i="0" u="none" strike="noStrike" cap="none">
              <a:solidFill>
                <a:srgbClr val="3723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8" name="Google Shape;40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25813" y="3713173"/>
            <a:ext cx="4191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77380" y="5029201"/>
            <a:ext cx="316642" cy="3166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f7a7ec3208_1_294"/>
          <p:cNvSpPr txBox="1"/>
          <p:nvPr/>
        </p:nvSpPr>
        <p:spPr>
          <a:xfrm>
            <a:off x="843224" y="2440258"/>
            <a:ext cx="10608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50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DNS</a:t>
            </a:r>
            <a:r>
              <a:rPr lang="cs-CZ" sz="50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4</a:t>
            </a:r>
            <a:r>
              <a:rPr lang="cs-CZ" sz="50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EU</a:t>
            </a:r>
            <a:r>
              <a:rPr lang="cs-CZ" sz="50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 Introduction</a:t>
            </a:r>
            <a:endParaRPr sz="50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20" name="Google Shape;420;g3f7a7ec3208_1_29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57008" y="5853229"/>
            <a:ext cx="1962664" cy="397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8"/>
          <p:cNvSpPr txBox="1"/>
          <p:nvPr/>
        </p:nvSpPr>
        <p:spPr>
          <a:xfrm>
            <a:off x="843226" y="650500"/>
            <a:ext cx="10393800" cy="1600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</a:t>
            </a:r>
            <a:r>
              <a:rPr lang="cs-CZ" sz="50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cs-CZ" sz="5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EU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An initiative of the European Commission to provide an alternative to the dominant public DNS resolvers in the market.</a:t>
            </a:r>
            <a:endParaRPr sz="24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8"/>
          <p:cNvSpPr txBox="1"/>
          <p:nvPr/>
        </p:nvSpPr>
        <p:spPr>
          <a:xfrm>
            <a:off x="843226" y="2621964"/>
            <a:ext cx="10762622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Goal of European Commission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Strengthen the digital security and independence of the European Union.</a:t>
            </a: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Provide EU citizens, companies, and institutions with a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secure, privacy-compliant, and powerful recursive DNS.</a:t>
            </a:r>
            <a:endParaRPr sz="20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Challenge</a:t>
            </a:r>
            <a:endParaRPr sz="2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EU governmental institutions and citizens are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not well protected with slow reaction on threats</a:t>
            </a: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. Solutions offering DNS level protections are not located in EU.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Solution</a:t>
            </a:r>
            <a:endParaRPr sz="2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000"/>
              <a:buFont typeface="Arial"/>
              <a:buNone/>
            </a:pP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Create an independent </a:t>
            </a:r>
            <a:r>
              <a:rPr lang="cs-CZ" sz="2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EU-based DNS protection with real-time reaction on threats </a:t>
            </a:r>
            <a:r>
              <a:rPr lang="cs-CZ" sz="2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with easy distribution to the citizens and institutions.</a:t>
            </a:r>
            <a:endParaRPr sz="2000" b="0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8"/>
          <p:cNvSpPr/>
          <p:nvPr/>
        </p:nvSpPr>
        <p:spPr>
          <a:xfrm>
            <a:off x="494270" y="2621964"/>
            <a:ext cx="11306433" cy="3970276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9"/>
          <p:cNvSpPr/>
          <p:nvPr/>
        </p:nvSpPr>
        <p:spPr>
          <a:xfrm>
            <a:off x="634217" y="2824047"/>
            <a:ext cx="6297805" cy="3418288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9"/>
          <p:cNvSpPr/>
          <p:nvPr/>
        </p:nvSpPr>
        <p:spPr>
          <a:xfrm>
            <a:off x="7062651" y="2824047"/>
            <a:ext cx="4368963" cy="3418288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9"/>
          <p:cNvSpPr/>
          <p:nvPr/>
        </p:nvSpPr>
        <p:spPr>
          <a:xfrm>
            <a:off x="634217" y="1657080"/>
            <a:ext cx="10797397" cy="1044978"/>
          </a:xfrm>
          <a:prstGeom prst="roundRect">
            <a:avLst>
              <a:gd name="adj" fmla="val 12866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9"/>
          <p:cNvSpPr txBox="1"/>
          <p:nvPr/>
        </p:nvSpPr>
        <p:spPr>
          <a:xfrm>
            <a:off x="7410999" y="3528574"/>
            <a:ext cx="3730896" cy="1670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🇧🇬  Ministry of Electronic Governance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🇨🇿  CESNET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🇫🇮  F-Secure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75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🇵🇹  Centro Nacional de Cibersegurança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9"/>
          <p:cNvSpPr txBox="1"/>
          <p:nvPr/>
        </p:nvSpPr>
        <p:spPr>
          <a:xfrm>
            <a:off x="973855" y="3528574"/>
            <a:ext cx="5862374" cy="2825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🇨🇿  CZ.NIC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🇨🇿  Czech Technical University Prague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🇧🇪  Time.lex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🇩🇪  deSEC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🇭🇺  Sztaki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🇮🇹  ABI Lab Centro di Ricerca e Innovazione per la Banca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🇵🇱  Naukowa i Akademicka Sieć Komputerowa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750"/>
              </a:spcAft>
              <a:buClr>
                <a:srgbClr val="1C314B"/>
              </a:buClr>
              <a:buSzPts val="1400"/>
              <a:buFont typeface="Arial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🇷🇴  Directoratul Național de Securitate Cibernetică 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9"/>
          <p:cNvSpPr txBox="1"/>
          <p:nvPr/>
        </p:nvSpPr>
        <p:spPr>
          <a:xfrm>
            <a:off x="7410999" y="3077650"/>
            <a:ext cx="3276600" cy="3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r>
              <a:rPr lang="cs-CZ" sz="18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Associated partners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9"/>
          <p:cNvSpPr txBox="1"/>
          <p:nvPr/>
        </p:nvSpPr>
        <p:spPr>
          <a:xfrm>
            <a:off x="973856" y="3077650"/>
            <a:ext cx="3276600" cy="3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r>
              <a:rPr lang="cs-CZ" sz="18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Consortium members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9"/>
          <p:cNvSpPr txBox="1"/>
          <p:nvPr/>
        </p:nvSpPr>
        <p:spPr>
          <a:xfrm>
            <a:off x="3875141" y="2004732"/>
            <a:ext cx="3344265" cy="477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🇨🇿  Whalebone, s.r.o. </a:t>
            </a:r>
            <a:endParaRPr sz="24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9"/>
          <p:cNvSpPr txBox="1"/>
          <p:nvPr/>
        </p:nvSpPr>
        <p:spPr>
          <a:xfrm>
            <a:off x="843224" y="650502"/>
            <a:ext cx="10797396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Consortium</a:t>
            </a:r>
            <a:endParaRPr sz="5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9"/>
          <p:cNvSpPr txBox="1"/>
          <p:nvPr/>
        </p:nvSpPr>
        <p:spPr>
          <a:xfrm>
            <a:off x="956011" y="2050038"/>
            <a:ext cx="3276600" cy="3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cs-CZ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Project Leader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10"/>
          <p:cNvSpPr/>
          <p:nvPr/>
        </p:nvSpPr>
        <p:spPr>
          <a:xfrm>
            <a:off x="634225" y="2824050"/>
            <a:ext cx="10692900" cy="3251400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10"/>
          <p:cNvSpPr txBox="1"/>
          <p:nvPr/>
        </p:nvSpPr>
        <p:spPr>
          <a:xfrm>
            <a:off x="973855" y="3528574"/>
            <a:ext cx="5862300" cy="28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750"/>
              </a:spcAft>
              <a:buClr>
                <a:srgbClr val="1C314B"/>
              </a:buClr>
              <a:buSzPts val="14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10"/>
          <p:cNvSpPr txBox="1"/>
          <p:nvPr/>
        </p:nvSpPr>
        <p:spPr>
          <a:xfrm>
            <a:off x="1073725" y="2953175"/>
            <a:ext cx="9828600" cy="31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 lnSpcReduction="10000"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Central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protection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of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government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institutions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such as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hospitals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schools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or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municipalities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which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are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highly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vulnerable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because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they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handle sensitive data. </a:t>
            </a:r>
            <a:endParaRPr lang="en-US" sz="1800" dirty="0">
              <a:solidFill>
                <a:srgbClr val="08203F"/>
              </a:solidFill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endParaRPr lang="en-US" sz="1800" b="1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Superior DNS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resolution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for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MNOs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ISPs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to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safeguard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their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networks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monetize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premium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security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services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1800" b="1" dirty="0">
              <a:solidFill>
                <a:srgbClr val="08203F"/>
              </a:solidFill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endParaRPr lang="en-US" sz="1800" b="1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Strengthened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collaboration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with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CERTs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CSIRTs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endorsing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their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participation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to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enhance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threat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intelligence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exchange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effectively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addressing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both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global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local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cybersecurity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threats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1800" dirty="0">
              <a:solidFill>
                <a:srgbClr val="08203F"/>
              </a:solidFill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endParaRPr lang="en-US" sz="1800" b="1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Public EU </a:t>
            </a:r>
            <a:r>
              <a:rPr lang="cs-CZ" sz="1800" b="1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resolver</a:t>
            </a:r>
            <a:r>
              <a:rPr lang="cs-CZ" sz="1800" b="1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providing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a free, rapid,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reliable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private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DNS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resolution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service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accessible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to 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the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 end-</a:t>
            </a:r>
            <a:r>
              <a:rPr lang="cs-CZ" sz="1800" b="0" i="0" u="none" strike="noStrike" cap="none" dirty="0" err="1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users</a:t>
            </a:r>
            <a:r>
              <a:rPr lang="cs-CZ" sz="1800" b="0" i="0" u="none" strike="noStrike" cap="none" dirty="0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800" b="0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10"/>
          <p:cNvSpPr txBox="1"/>
          <p:nvPr/>
        </p:nvSpPr>
        <p:spPr>
          <a:xfrm>
            <a:off x="843224" y="650502"/>
            <a:ext cx="107973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DNS4EU</a:t>
            </a:r>
            <a:r>
              <a:rPr lang="cs-CZ" sz="50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 goal:</a:t>
            </a:r>
            <a:endParaRPr sz="5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800"/>
              <a:buFont typeface="Arial"/>
              <a:buNone/>
            </a:pPr>
            <a:r>
              <a:rPr lang="cs-CZ" sz="28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Protect 100 million EU citizens on the DNS level</a:t>
            </a:r>
            <a:endParaRPr sz="5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10"/>
          <p:cNvSpPr txBox="1"/>
          <p:nvPr/>
        </p:nvSpPr>
        <p:spPr>
          <a:xfrm>
            <a:off x="829525" y="2136325"/>
            <a:ext cx="103023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28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How will this goal be achieved?</a:t>
            </a:r>
            <a:endParaRPr sz="28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14B"/>
        </a:solidFill>
        <a:effectLst/>
      </p:bgPr>
    </p:bg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11"/>
          <p:cNvSpPr txBox="1"/>
          <p:nvPr/>
        </p:nvSpPr>
        <p:spPr>
          <a:xfrm>
            <a:off x="695325" y="728663"/>
            <a:ext cx="22989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cs-CZ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Basic Pillars</a:t>
            </a:r>
            <a:endParaRPr sz="35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56" name="Google Shape;456;p11"/>
          <p:cNvGrpSpPr/>
          <p:nvPr/>
        </p:nvGrpSpPr>
        <p:grpSpPr>
          <a:xfrm>
            <a:off x="4101525" y="736824"/>
            <a:ext cx="4391587" cy="5620888"/>
            <a:chOff x="4819898" y="539317"/>
            <a:chExt cx="4747148" cy="6075979"/>
          </a:xfrm>
        </p:grpSpPr>
        <p:sp>
          <p:nvSpPr>
            <p:cNvPr id="457" name="Google Shape;457;p11"/>
            <p:cNvSpPr/>
            <p:nvPr/>
          </p:nvSpPr>
          <p:spPr>
            <a:xfrm>
              <a:off x="4951790" y="2104199"/>
              <a:ext cx="3975330" cy="2926351"/>
            </a:xfrm>
            <a:custGeom>
              <a:avLst/>
              <a:gdLst/>
              <a:ahLst/>
              <a:cxnLst/>
              <a:rect l="l" t="t" r="r" b="b"/>
              <a:pathLst>
                <a:path w="3975330" h="2926351" extrusionOk="0">
                  <a:moveTo>
                    <a:pt x="12710" y="93471"/>
                  </a:moveTo>
                  <a:lnTo>
                    <a:pt x="1584093" y="2057808"/>
                  </a:lnTo>
                  <a:cubicBezTo>
                    <a:pt x="1614865" y="2096308"/>
                    <a:pt x="1634873" y="2142250"/>
                    <a:pt x="1642025" y="2191008"/>
                  </a:cubicBezTo>
                  <a:lnTo>
                    <a:pt x="1744380" y="2885612"/>
                  </a:lnTo>
                  <a:cubicBezTo>
                    <a:pt x="1747848" y="2909015"/>
                    <a:pt x="1767929" y="2926352"/>
                    <a:pt x="1791622" y="2926352"/>
                  </a:cubicBezTo>
                  <a:lnTo>
                    <a:pt x="2183709" y="2926352"/>
                  </a:lnTo>
                  <a:cubicBezTo>
                    <a:pt x="2207402" y="2926352"/>
                    <a:pt x="2227483" y="2909015"/>
                    <a:pt x="2230950" y="2885612"/>
                  </a:cubicBezTo>
                  <a:lnTo>
                    <a:pt x="2333306" y="2191008"/>
                  </a:lnTo>
                  <a:cubicBezTo>
                    <a:pt x="2340457" y="2142250"/>
                    <a:pt x="2360466" y="2096308"/>
                    <a:pt x="2391238" y="2057808"/>
                  </a:cubicBezTo>
                  <a:lnTo>
                    <a:pt x="3962621" y="93471"/>
                  </a:lnTo>
                  <a:cubicBezTo>
                    <a:pt x="3992742" y="55837"/>
                    <a:pt x="3965943" y="0"/>
                    <a:pt x="3917691" y="0"/>
                  </a:cubicBezTo>
                  <a:lnTo>
                    <a:pt x="57640" y="0"/>
                  </a:lnTo>
                  <a:cubicBezTo>
                    <a:pt x="9387" y="0"/>
                    <a:pt x="-17412" y="55765"/>
                    <a:pt x="12710" y="9347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58" name="Google Shape;458;p11"/>
            <p:cNvGrpSpPr/>
            <p:nvPr/>
          </p:nvGrpSpPr>
          <p:grpSpPr>
            <a:xfrm>
              <a:off x="6189231" y="2791507"/>
              <a:ext cx="1500520" cy="265532"/>
              <a:chOff x="6189231" y="2791507"/>
              <a:chExt cx="1500520" cy="265532"/>
            </a:xfrm>
          </p:grpSpPr>
          <p:sp>
            <p:nvSpPr>
              <p:cNvPr id="459" name="Google Shape;459;p11"/>
              <p:cNvSpPr/>
              <p:nvPr/>
            </p:nvSpPr>
            <p:spPr>
              <a:xfrm>
                <a:off x="6269917" y="2795408"/>
                <a:ext cx="205433" cy="257731"/>
              </a:xfrm>
              <a:custGeom>
                <a:avLst/>
                <a:gdLst/>
                <a:ahLst/>
                <a:cxnLst/>
                <a:rect l="l" t="t" r="r" b="b"/>
                <a:pathLst>
                  <a:path w="205433" h="257731" extrusionOk="0">
                    <a:moveTo>
                      <a:pt x="0" y="213669"/>
                    </a:moveTo>
                    <a:lnTo>
                      <a:pt x="70862" y="213669"/>
                    </a:lnTo>
                    <a:cubicBezTo>
                      <a:pt x="119837" y="213669"/>
                      <a:pt x="153136" y="176757"/>
                      <a:pt x="153136" y="129010"/>
                    </a:cubicBezTo>
                    <a:cubicBezTo>
                      <a:pt x="153136" y="81263"/>
                      <a:pt x="119981" y="44063"/>
                      <a:pt x="70862" y="44063"/>
                    </a:cubicBezTo>
                    <a:lnTo>
                      <a:pt x="0" y="44063"/>
                    </a:lnTo>
                    <a:lnTo>
                      <a:pt x="0" y="0"/>
                    </a:lnTo>
                    <a:lnTo>
                      <a:pt x="72379" y="0"/>
                    </a:lnTo>
                    <a:cubicBezTo>
                      <a:pt x="148947" y="0"/>
                      <a:pt x="205434" y="55187"/>
                      <a:pt x="205434" y="128866"/>
                    </a:cubicBezTo>
                    <a:cubicBezTo>
                      <a:pt x="205434" y="202545"/>
                      <a:pt x="148802" y="257732"/>
                      <a:pt x="72379" y="257732"/>
                    </a:cubicBezTo>
                    <a:lnTo>
                      <a:pt x="0" y="257732"/>
                    </a:lnTo>
                    <a:lnTo>
                      <a:pt x="0" y="213524"/>
                    </a:lnTo>
                    <a:lnTo>
                      <a:pt x="0" y="213669"/>
                    </a:lnTo>
                    <a:close/>
                  </a:path>
                </a:pathLst>
              </a:custGeom>
              <a:solidFill>
                <a:srgbClr val="1C314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0" name="Google Shape;460;p11"/>
              <p:cNvSpPr/>
              <p:nvPr/>
            </p:nvSpPr>
            <p:spPr>
              <a:xfrm>
                <a:off x="6507134" y="2795336"/>
                <a:ext cx="240467" cy="257875"/>
              </a:xfrm>
              <a:custGeom>
                <a:avLst/>
                <a:gdLst/>
                <a:ahLst/>
                <a:cxnLst/>
                <a:rect l="l" t="t" r="r" b="b"/>
                <a:pathLst>
                  <a:path w="240467" h="257875" extrusionOk="0">
                    <a:moveTo>
                      <a:pt x="72" y="257732"/>
                    </a:moveTo>
                    <a:lnTo>
                      <a:pt x="72" y="0"/>
                    </a:lnTo>
                    <a:lnTo>
                      <a:pt x="46591" y="0"/>
                    </a:lnTo>
                    <a:lnTo>
                      <a:pt x="189181" y="176901"/>
                    </a:lnTo>
                    <a:lnTo>
                      <a:pt x="189181" y="0"/>
                    </a:lnTo>
                    <a:lnTo>
                      <a:pt x="240468" y="0"/>
                    </a:lnTo>
                    <a:lnTo>
                      <a:pt x="240468" y="257876"/>
                    </a:lnTo>
                    <a:lnTo>
                      <a:pt x="193154" y="257876"/>
                    </a:lnTo>
                    <a:lnTo>
                      <a:pt x="51286" y="82853"/>
                    </a:lnTo>
                    <a:lnTo>
                      <a:pt x="51286" y="257876"/>
                    </a:lnTo>
                    <a:lnTo>
                      <a:pt x="0" y="257876"/>
                    </a:lnTo>
                    <a:lnTo>
                      <a:pt x="144" y="257732"/>
                    </a:lnTo>
                    <a:close/>
                  </a:path>
                </a:pathLst>
              </a:custGeom>
              <a:solidFill>
                <a:srgbClr val="1C314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1" name="Google Shape;461;p11"/>
              <p:cNvSpPr/>
              <p:nvPr/>
            </p:nvSpPr>
            <p:spPr>
              <a:xfrm>
                <a:off x="6780396" y="2791507"/>
                <a:ext cx="200449" cy="265532"/>
              </a:xfrm>
              <a:custGeom>
                <a:avLst/>
                <a:gdLst/>
                <a:ahLst/>
                <a:cxnLst/>
                <a:rect l="l" t="t" r="r" b="b"/>
                <a:pathLst>
                  <a:path w="200449" h="265532" extrusionOk="0">
                    <a:moveTo>
                      <a:pt x="37923" y="177118"/>
                    </a:moveTo>
                    <a:cubicBezTo>
                      <a:pt x="50131" y="201967"/>
                      <a:pt x="73173" y="219086"/>
                      <a:pt x="104162" y="219086"/>
                    </a:cubicBezTo>
                    <a:cubicBezTo>
                      <a:pt x="128866" y="219086"/>
                      <a:pt x="148369" y="207168"/>
                      <a:pt x="148369" y="190409"/>
                    </a:cubicBezTo>
                    <a:cubicBezTo>
                      <a:pt x="148369" y="173651"/>
                      <a:pt x="129227" y="164188"/>
                      <a:pt x="98455" y="154581"/>
                    </a:cubicBezTo>
                    <a:cubicBezTo>
                      <a:pt x="48902" y="139051"/>
                      <a:pt x="8451" y="123809"/>
                      <a:pt x="8451" y="74040"/>
                    </a:cubicBezTo>
                    <a:cubicBezTo>
                      <a:pt x="8451" y="24271"/>
                      <a:pt x="56126" y="0"/>
                      <a:pt x="99755" y="0"/>
                    </a:cubicBezTo>
                    <a:cubicBezTo>
                      <a:pt x="146491" y="0"/>
                      <a:pt x="178780" y="27377"/>
                      <a:pt x="195105" y="56054"/>
                    </a:cubicBezTo>
                    <a:lnTo>
                      <a:pt x="155520" y="84153"/>
                    </a:lnTo>
                    <a:cubicBezTo>
                      <a:pt x="144252" y="65372"/>
                      <a:pt x="125687" y="46302"/>
                      <a:pt x="98311" y="46302"/>
                    </a:cubicBezTo>
                    <a:cubicBezTo>
                      <a:pt x="78374" y="46302"/>
                      <a:pt x="60749" y="56993"/>
                      <a:pt x="60749" y="73823"/>
                    </a:cubicBezTo>
                    <a:cubicBezTo>
                      <a:pt x="60749" y="94482"/>
                      <a:pt x="79530" y="97588"/>
                      <a:pt x="111819" y="109001"/>
                    </a:cubicBezTo>
                    <a:cubicBezTo>
                      <a:pt x="160215" y="126049"/>
                      <a:pt x="200450" y="139195"/>
                      <a:pt x="200450" y="190120"/>
                    </a:cubicBezTo>
                    <a:cubicBezTo>
                      <a:pt x="200450" y="241045"/>
                      <a:pt x="149380" y="265533"/>
                      <a:pt x="103439" y="265533"/>
                    </a:cubicBezTo>
                    <a:cubicBezTo>
                      <a:pt x="53670" y="265533"/>
                      <a:pt x="15314" y="239529"/>
                      <a:pt x="0" y="204639"/>
                    </a:cubicBezTo>
                    <a:lnTo>
                      <a:pt x="37851" y="177263"/>
                    </a:lnTo>
                    <a:lnTo>
                      <a:pt x="37995" y="177118"/>
                    </a:lnTo>
                    <a:close/>
                  </a:path>
                </a:pathLst>
              </a:custGeom>
              <a:solidFill>
                <a:srgbClr val="1C314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2" name="Google Shape;462;p11"/>
              <p:cNvSpPr/>
              <p:nvPr/>
            </p:nvSpPr>
            <p:spPr>
              <a:xfrm>
                <a:off x="7010389" y="2795336"/>
                <a:ext cx="206878" cy="257948"/>
              </a:xfrm>
              <a:custGeom>
                <a:avLst/>
                <a:gdLst/>
                <a:ahLst/>
                <a:cxnLst/>
                <a:rect l="l" t="t" r="r" b="b"/>
                <a:pathLst>
                  <a:path w="206878" h="257948" extrusionOk="0">
                    <a:moveTo>
                      <a:pt x="72" y="193010"/>
                    </a:moveTo>
                    <a:lnTo>
                      <a:pt x="72" y="153353"/>
                    </a:lnTo>
                    <a:lnTo>
                      <a:pt x="110952" y="0"/>
                    </a:lnTo>
                    <a:lnTo>
                      <a:pt x="171123" y="0"/>
                    </a:lnTo>
                    <a:lnTo>
                      <a:pt x="171123" y="149380"/>
                    </a:lnTo>
                    <a:lnTo>
                      <a:pt x="206879" y="149380"/>
                    </a:lnTo>
                    <a:lnTo>
                      <a:pt x="206879" y="193010"/>
                    </a:lnTo>
                    <a:lnTo>
                      <a:pt x="171123" y="193010"/>
                    </a:lnTo>
                    <a:lnTo>
                      <a:pt x="171123" y="257948"/>
                    </a:lnTo>
                    <a:lnTo>
                      <a:pt x="121931" y="257948"/>
                    </a:lnTo>
                    <a:lnTo>
                      <a:pt x="121931" y="193010"/>
                    </a:lnTo>
                    <a:lnTo>
                      <a:pt x="0" y="193010"/>
                    </a:lnTo>
                    <a:close/>
                    <a:moveTo>
                      <a:pt x="122004" y="149380"/>
                    </a:moveTo>
                    <a:lnTo>
                      <a:pt x="122004" y="58437"/>
                    </a:lnTo>
                    <a:lnTo>
                      <a:pt x="55909" y="149380"/>
                    </a:lnTo>
                    <a:lnTo>
                      <a:pt x="122004" y="149380"/>
                    </a:lnTo>
                    <a:close/>
                  </a:path>
                </a:pathLst>
              </a:custGeom>
              <a:solidFill>
                <a:srgbClr val="E9B74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3" name="Google Shape;463;p11"/>
              <p:cNvSpPr/>
              <p:nvPr/>
            </p:nvSpPr>
            <p:spPr>
              <a:xfrm>
                <a:off x="7249268" y="2794469"/>
                <a:ext cx="186292" cy="257731"/>
              </a:xfrm>
              <a:custGeom>
                <a:avLst/>
                <a:gdLst/>
                <a:ahLst/>
                <a:cxnLst/>
                <a:rect l="l" t="t" r="r" b="b"/>
                <a:pathLst>
                  <a:path w="186292" h="257731" extrusionOk="0">
                    <a:moveTo>
                      <a:pt x="0" y="0"/>
                    </a:moveTo>
                    <a:lnTo>
                      <a:pt x="183403" y="0"/>
                    </a:lnTo>
                    <a:lnTo>
                      <a:pt x="183403" y="44424"/>
                    </a:lnTo>
                    <a:lnTo>
                      <a:pt x="51286" y="44424"/>
                    </a:lnTo>
                    <a:lnTo>
                      <a:pt x="51286" y="103801"/>
                    </a:lnTo>
                    <a:lnTo>
                      <a:pt x="165994" y="103801"/>
                    </a:lnTo>
                    <a:lnTo>
                      <a:pt x="165994" y="148224"/>
                    </a:lnTo>
                    <a:lnTo>
                      <a:pt x="51286" y="148224"/>
                    </a:lnTo>
                    <a:lnTo>
                      <a:pt x="51286" y="213524"/>
                    </a:lnTo>
                    <a:lnTo>
                      <a:pt x="186292" y="213524"/>
                    </a:lnTo>
                    <a:lnTo>
                      <a:pt x="186292" y="257732"/>
                    </a:lnTo>
                    <a:lnTo>
                      <a:pt x="0" y="2577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314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4" name="Google Shape;464;p11"/>
              <p:cNvSpPr/>
              <p:nvPr/>
            </p:nvSpPr>
            <p:spPr>
              <a:xfrm>
                <a:off x="7469004" y="2795263"/>
                <a:ext cx="220747" cy="261559"/>
              </a:xfrm>
              <a:custGeom>
                <a:avLst/>
                <a:gdLst/>
                <a:ahLst/>
                <a:cxnLst/>
                <a:rect l="l" t="t" r="r" b="b"/>
                <a:pathLst>
                  <a:path w="220747" h="261559" extrusionOk="0">
                    <a:moveTo>
                      <a:pt x="0" y="159854"/>
                    </a:moveTo>
                    <a:lnTo>
                      <a:pt x="0" y="0"/>
                    </a:lnTo>
                    <a:lnTo>
                      <a:pt x="51070" y="0"/>
                    </a:lnTo>
                    <a:lnTo>
                      <a:pt x="51070" y="158699"/>
                    </a:lnTo>
                    <a:cubicBezTo>
                      <a:pt x="51070" y="193588"/>
                      <a:pt x="76135" y="215691"/>
                      <a:pt x="110374" y="215691"/>
                    </a:cubicBezTo>
                    <a:cubicBezTo>
                      <a:pt x="144613" y="215691"/>
                      <a:pt x="169678" y="193660"/>
                      <a:pt x="169678" y="158699"/>
                    </a:cubicBezTo>
                    <a:lnTo>
                      <a:pt x="169678" y="0"/>
                    </a:lnTo>
                    <a:lnTo>
                      <a:pt x="220748" y="0"/>
                    </a:lnTo>
                    <a:lnTo>
                      <a:pt x="220748" y="159854"/>
                    </a:lnTo>
                    <a:cubicBezTo>
                      <a:pt x="220748" y="221831"/>
                      <a:pt x="176540" y="261560"/>
                      <a:pt x="110446" y="261560"/>
                    </a:cubicBezTo>
                    <a:cubicBezTo>
                      <a:pt x="44352" y="261560"/>
                      <a:pt x="144" y="221687"/>
                      <a:pt x="144" y="159854"/>
                    </a:cubicBezTo>
                    <a:close/>
                  </a:path>
                </a:pathLst>
              </a:custGeom>
              <a:solidFill>
                <a:srgbClr val="1C314B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5" name="Google Shape;465;p11"/>
              <p:cNvSpPr/>
              <p:nvPr/>
            </p:nvSpPr>
            <p:spPr>
              <a:xfrm>
                <a:off x="6189231" y="2855145"/>
                <a:ext cx="96793" cy="96793"/>
              </a:xfrm>
              <a:custGeom>
                <a:avLst/>
                <a:gdLst/>
                <a:ahLst/>
                <a:cxnLst/>
                <a:rect l="l" t="t" r="r" b="b"/>
                <a:pathLst>
                  <a:path w="96793" h="96793" extrusionOk="0">
                    <a:moveTo>
                      <a:pt x="48397" y="0"/>
                    </a:moveTo>
                    <a:cubicBezTo>
                      <a:pt x="61616" y="18781"/>
                      <a:pt x="78013" y="35178"/>
                      <a:pt x="96794" y="48397"/>
                    </a:cubicBezTo>
                    <a:cubicBezTo>
                      <a:pt x="78013" y="61616"/>
                      <a:pt x="61616" y="78013"/>
                      <a:pt x="48397" y="96794"/>
                    </a:cubicBezTo>
                    <a:cubicBezTo>
                      <a:pt x="35178" y="78013"/>
                      <a:pt x="18781" y="61616"/>
                      <a:pt x="0" y="48397"/>
                    </a:cubicBezTo>
                    <a:cubicBezTo>
                      <a:pt x="18781" y="35178"/>
                      <a:pt x="35178" y="18781"/>
                      <a:pt x="48397" y="0"/>
                    </a:cubicBezTo>
                    <a:close/>
                  </a:path>
                </a:pathLst>
              </a:custGeom>
              <a:solidFill>
                <a:srgbClr val="E9B74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66" name="Google Shape;466;p11"/>
            <p:cNvGrpSpPr/>
            <p:nvPr/>
          </p:nvGrpSpPr>
          <p:grpSpPr>
            <a:xfrm>
              <a:off x="4819898" y="539317"/>
              <a:ext cx="4747148" cy="1424025"/>
              <a:chOff x="4819898" y="539317"/>
              <a:chExt cx="4747148" cy="1424025"/>
            </a:xfrm>
          </p:grpSpPr>
          <p:sp>
            <p:nvSpPr>
              <p:cNvPr id="467" name="Google Shape;467;p11"/>
              <p:cNvSpPr/>
              <p:nvPr/>
            </p:nvSpPr>
            <p:spPr>
              <a:xfrm>
                <a:off x="8022896" y="539317"/>
                <a:ext cx="380674" cy="380674"/>
              </a:xfrm>
              <a:custGeom>
                <a:avLst/>
                <a:gdLst/>
                <a:ahLst/>
                <a:cxnLst/>
                <a:rect l="l" t="t" r="r" b="b"/>
                <a:pathLst>
                  <a:path w="380674" h="380674" extrusionOk="0">
                    <a:moveTo>
                      <a:pt x="380674" y="190337"/>
                    </a:moveTo>
                    <a:cubicBezTo>
                      <a:pt x="380674" y="295457"/>
                      <a:pt x="295458" y="380674"/>
                      <a:pt x="190337" y="380674"/>
                    </a:cubicBezTo>
                    <a:cubicBezTo>
                      <a:pt x="85217" y="380674"/>
                      <a:pt x="0" y="295457"/>
                      <a:pt x="0" y="190337"/>
                    </a:cubicBezTo>
                    <a:cubicBezTo>
                      <a:pt x="0" y="85217"/>
                      <a:pt x="85217" y="0"/>
                      <a:pt x="190337" y="0"/>
                    </a:cubicBezTo>
                    <a:cubicBezTo>
                      <a:pt x="295458" y="0"/>
                      <a:pt x="380674" y="85217"/>
                      <a:pt x="380674" y="190337"/>
                    </a:cubicBezTo>
                    <a:close/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8" name="Google Shape;468;p11"/>
              <p:cNvSpPr/>
              <p:nvPr/>
            </p:nvSpPr>
            <p:spPr>
              <a:xfrm rot="-2700000">
                <a:off x="4889980" y="1251862"/>
                <a:ext cx="338388" cy="338388"/>
              </a:xfrm>
              <a:custGeom>
                <a:avLst/>
                <a:gdLst/>
                <a:ahLst/>
                <a:cxnLst/>
                <a:rect l="l" t="t" r="r" b="b"/>
                <a:pathLst>
                  <a:path w="338200" h="338200" extrusionOk="0">
                    <a:moveTo>
                      <a:pt x="0" y="0"/>
                    </a:moveTo>
                    <a:lnTo>
                      <a:pt x="338201" y="0"/>
                    </a:lnTo>
                    <a:lnTo>
                      <a:pt x="338201" y="338201"/>
                    </a:lnTo>
                    <a:lnTo>
                      <a:pt x="0" y="338201"/>
                    </a:lnTo>
                    <a:close/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9" name="Google Shape;469;p11"/>
              <p:cNvSpPr/>
              <p:nvPr/>
            </p:nvSpPr>
            <p:spPr>
              <a:xfrm>
                <a:off x="9127718" y="1265993"/>
                <a:ext cx="439328" cy="380457"/>
              </a:xfrm>
              <a:custGeom>
                <a:avLst/>
                <a:gdLst/>
                <a:ahLst/>
                <a:cxnLst/>
                <a:rect l="l" t="t" r="r" b="b"/>
                <a:pathLst>
                  <a:path w="439328" h="380457" extrusionOk="0">
                    <a:moveTo>
                      <a:pt x="219664" y="380458"/>
                    </a:moveTo>
                    <a:lnTo>
                      <a:pt x="439328" y="0"/>
                    </a:lnTo>
                    <a:lnTo>
                      <a:pt x="0" y="0"/>
                    </a:lnTo>
                    <a:lnTo>
                      <a:pt x="219664" y="380458"/>
                    </a:lnTo>
                    <a:close/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0" name="Google Shape;470;p11"/>
              <p:cNvSpPr/>
              <p:nvPr/>
            </p:nvSpPr>
            <p:spPr>
              <a:xfrm>
                <a:off x="7707955" y="1449612"/>
                <a:ext cx="1274356" cy="513729"/>
              </a:xfrm>
              <a:custGeom>
                <a:avLst/>
                <a:gdLst/>
                <a:ahLst/>
                <a:cxnLst/>
                <a:rect l="l" t="t" r="r" b="b"/>
                <a:pathLst>
                  <a:path w="1274356" h="513729" extrusionOk="0">
                    <a:moveTo>
                      <a:pt x="0" y="513730"/>
                    </a:moveTo>
                    <a:lnTo>
                      <a:pt x="0" y="231655"/>
                    </a:lnTo>
                    <a:cubicBezTo>
                      <a:pt x="0" y="103728"/>
                      <a:pt x="103729" y="0"/>
                      <a:pt x="231655" y="0"/>
                    </a:cubicBezTo>
                    <a:lnTo>
                      <a:pt x="1274356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1" name="Google Shape;471;p11"/>
              <p:cNvSpPr/>
              <p:nvPr/>
            </p:nvSpPr>
            <p:spPr>
              <a:xfrm>
                <a:off x="5407729" y="1421080"/>
                <a:ext cx="656681" cy="542262"/>
              </a:xfrm>
              <a:custGeom>
                <a:avLst/>
                <a:gdLst/>
                <a:ahLst/>
                <a:cxnLst/>
                <a:rect l="l" t="t" r="r" b="b"/>
                <a:pathLst>
                  <a:path w="656681" h="542262" extrusionOk="0">
                    <a:moveTo>
                      <a:pt x="656681" y="542262"/>
                    </a:moveTo>
                    <a:lnTo>
                      <a:pt x="656681" y="231655"/>
                    </a:lnTo>
                    <a:cubicBezTo>
                      <a:pt x="656681" y="103728"/>
                      <a:pt x="552953" y="0"/>
                      <a:pt x="425026" y="0"/>
                    </a:cubicBezTo>
                    <a:lnTo>
                      <a:pt x="0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2" name="Google Shape;472;p11"/>
              <p:cNvSpPr/>
              <p:nvPr/>
            </p:nvSpPr>
            <p:spPr>
              <a:xfrm>
                <a:off x="6874950" y="750097"/>
                <a:ext cx="1021536" cy="1213245"/>
              </a:xfrm>
              <a:custGeom>
                <a:avLst/>
                <a:gdLst/>
                <a:ahLst/>
                <a:cxnLst/>
                <a:rect l="l" t="t" r="r" b="b"/>
                <a:pathLst>
                  <a:path w="1021536" h="1213245" extrusionOk="0">
                    <a:moveTo>
                      <a:pt x="0" y="1213246"/>
                    </a:moveTo>
                    <a:lnTo>
                      <a:pt x="0" y="231655"/>
                    </a:lnTo>
                    <a:cubicBezTo>
                      <a:pt x="0" y="103728"/>
                      <a:pt x="103728" y="0"/>
                      <a:pt x="231655" y="0"/>
                    </a:cubicBezTo>
                    <a:lnTo>
                      <a:pt x="1021536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3" name="Google Shape;473;p11"/>
              <p:cNvSpPr/>
              <p:nvPr/>
            </p:nvSpPr>
            <p:spPr>
              <a:xfrm>
                <a:off x="6675367" y="1763687"/>
                <a:ext cx="399238" cy="199655"/>
              </a:xfrm>
              <a:custGeom>
                <a:avLst/>
                <a:gdLst/>
                <a:ahLst/>
                <a:cxnLst/>
                <a:rect l="l" t="t" r="r" b="b"/>
                <a:pathLst>
                  <a:path w="399238" h="199655" extrusionOk="0">
                    <a:moveTo>
                      <a:pt x="399239" y="0"/>
                    </a:moveTo>
                    <a:lnTo>
                      <a:pt x="199583" y="199655"/>
                    </a:lnTo>
                    <a:lnTo>
                      <a:pt x="0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4" name="Google Shape;474;p11"/>
              <p:cNvSpPr/>
              <p:nvPr/>
            </p:nvSpPr>
            <p:spPr>
              <a:xfrm>
                <a:off x="5864755" y="1763687"/>
                <a:ext cx="399310" cy="199655"/>
              </a:xfrm>
              <a:custGeom>
                <a:avLst/>
                <a:gdLst/>
                <a:ahLst/>
                <a:cxnLst/>
                <a:rect l="l" t="t" r="r" b="b"/>
                <a:pathLst>
                  <a:path w="399310" h="199655" extrusionOk="0">
                    <a:moveTo>
                      <a:pt x="399311" y="0"/>
                    </a:moveTo>
                    <a:lnTo>
                      <a:pt x="199655" y="199655"/>
                    </a:lnTo>
                    <a:lnTo>
                      <a:pt x="0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5" name="Google Shape;475;p11"/>
              <p:cNvSpPr/>
              <p:nvPr/>
            </p:nvSpPr>
            <p:spPr>
              <a:xfrm>
                <a:off x="7508300" y="1763687"/>
                <a:ext cx="399310" cy="199655"/>
              </a:xfrm>
              <a:custGeom>
                <a:avLst/>
                <a:gdLst/>
                <a:ahLst/>
                <a:cxnLst/>
                <a:rect l="l" t="t" r="r" b="b"/>
                <a:pathLst>
                  <a:path w="399310" h="199655" extrusionOk="0">
                    <a:moveTo>
                      <a:pt x="399310" y="0"/>
                    </a:moveTo>
                    <a:lnTo>
                      <a:pt x="199655" y="199655"/>
                    </a:lnTo>
                    <a:lnTo>
                      <a:pt x="0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76" name="Google Shape;476;p11"/>
            <p:cNvSpPr/>
            <p:nvPr/>
          </p:nvSpPr>
          <p:spPr>
            <a:xfrm>
              <a:off x="5672251" y="5208102"/>
              <a:ext cx="1131693" cy="1107855"/>
            </a:xfrm>
            <a:custGeom>
              <a:avLst/>
              <a:gdLst/>
              <a:ahLst/>
              <a:cxnLst/>
              <a:rect l="l" t="t" r="r" b="b"/>
              <a:pathLst>
                <a:path w="1131693" h="1107855" extrusionOk="0">
                  <a:moveTo>
                    <a:pt x="0" y="1107856"/>
                  </a:moveTo>
                  <a:lnTo>
                    <a:pt x="0" y="531138"/>
                  </a:lnTo>
                  <a:cubicBezTo>
                    <a:pt x="0" y="410362"/>
                    <a:pt x="97950" y="312413"/>
                    <a:pt x="218725" y="312413"/>
                  </a:cubicBezTo>
                  <a:lnTo>
                    <a:pt x="912968" y="312413"/>
                  </a:lnTo>
                  <a:cubicBezTo>
                    <a:pt x="1033744" y="312413"/>
                    <a:pt x="1131693" y="214463"/>
                    <a:pt x="1131693" y="93688"/>
                  </a:cubicBezTo>
                  <a:lnTo>
                    <a:pt x="1131693" y="0"/>
                  </a:lnTo>
                </a:path>
              </a:pathLst>
            </a:custGeom>
            <a:noFill/>
            <a:ln w="36100" cap="flat" cmpd="sng">
              <a:solidFill>
                <a:srgbClr val="E9B747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1"/>
            <p:cNvSpPr/>
            <p:nvPr/>
          </p:nvSpPr>
          <p:spPr>
            <a:xfrm>
              <a:off x="7077278" y="5208102"/>
              <a:ext cx="1119991" cy="1107855"/>
            </a:xfrm>
            <a:custGeom>
              <a:avLst/>
              <a:gdLst/>
              <a:ahLst/>
              <a:cxnLst/>
              <a:rect l="l" t="t" r="r" b="b"/>
              <a:pathLst>
                <a:path w="1119991" h="1107855" extrusionOk="0">
                  <a:moveTo>
                    <a:pt x="0" y="0"/>
                  </a:moveTo>
                  <a:lnTo>
                    <a:pt x="0" y="93688"/>
                  </a:lnTo>
                  <a:cubicBezTo>
                    <a:pt x="0" y="214463"/>
                    <a:pt x="97950" y="312413"/>
                    <a:pt x="218725" y="312413"/>
                  </a:cubicBezTo>
                  <a:lnTo>
                    <a:pt x="901266" y="312413"/>
                  </a:lnTo>
                  <a:cubicBezTo>
                    <a:pt x="1022042" y="312413"/>
                    <a:pt x="1119991" y="410362"/>
                    <a:pt x="1119991" y="531138"/>
                  </a:cubicBezTo>
                  <a:lnTo>
                    <a:pt x="1119991" y="1107856"/>
                  </a:lnTo>
                </a:path>
              </a:pathLst>
            </a:custGeom>
            <a:noFill/>
            <a:ln w="36100" cap="flat" cmpd="sng">
              <a:solidFill>
                <a:srgbClr val="E9B747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78" name="Google Shape;478;p11"/>
            <p:cNvGrpSpPr/>
            <p:nvPr/>
          </p:nvGrpSpPr>
          <p:grpSpPr>
            <a:xfrm>
              <a:off x="6279748" y="5693516"/>
              <a:ext cx="1264523" cy="921780"/>
              <a:chOff x="6279748" y="5693516"/>
              <a:chExt cx="1264523" cy="921780"/>
            </a:xfrm>
          </p:grpSpPr>
          <p:sp>
            <p:nvSpPr>
              <p:cNvPr id="479" name="Google Shape;479;p11"/>
              <p:cNvSpPr/>
              <p:nvPr/>
            </p:nvSpPr>
            <p:spPr>
              <a:xfrm>
                <a:off x="6447757" y="5960854"/>
                <a:ext cx="320286" cy="320286"/>
              </a:xfrm>
              <a:custGeom>
                <a:avLst/>
                <a:gdLst/>
                <a:ahLst/>
                <a:cxnLst/>
                <a:rect l="l" t="t" r="r" b="b"/>
                <a:pathLst>
                  <a:path w="320286" h="320286" extrusionOk="0">
                    <a:moveTo>
                      <a:pt x="0" y="160143"/>
                    </a:moveTo>
                    <a:cubicBezTo>
                      <a:pt x="0" y="71729"/>
                      <a:pt x="71729" y="0"/>
                      <a:pt x="160143" y="0"/>
                    </a:cubicBezTo>
                    <a:cubicBezTo>
                      <a:pt x="248558" y="0"/>
                      <a:pt x="320286" y="71729"/>
                      <a:pt x="320286" y="160143"/>
                    </a:cubicBezTo>
                    <a:cubicBezTo>
                      <a:pt x="320286" y="248558"/>
                      <a:pt x="248558" y="320287"/>
                      <a:pt x="160143" y="320287"/>
                    </a:cubicBezTo>
                    <a:cubicBezTo>
                      <a:pt x="71729" y="320287"/>
                      <a:pt x="0" y="248558"/>
                      <a:pt x="0" y="160143"/>
                    </a:cubicBezTo>
                    <a:close/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0" name="Google Shape;480;p11"/>
              <p:cNvSpPr/>
              <p:nvPr/>
            </p:nvSpPr>
            <p:spPr>
              <a:xfrm>
                <a:off x="6279748" y="5895266"/>
                <a:ext cx="1264523" cy="720030"/>
              </a:xfrm>
              <a:custGeom>
                <a:avLst/>
                <a:gdLst/>
                <a:ahLst/>
                <a:cxnLst/>
                <a:rect l="l" t="t" r="r" b="b"/>
                <a:pathLst>
                  <a:path w="1264523" h="720030" extrusionOk="0">
                    <a:moveTo>
                      <a:pt x="517622" y="446696"/>
                    </a:moveTo>
                    <a:cubicBezTo>
                      <a:pt x="463663" y="409062"/>
                      <a:pt x="398075" y="387031"/>
                      <a:pt x="327358" y="387031"/>
                    </a:cubicBezTo>
                    <a:cubicBezTo>
                      <a:pt x="179061" y="387031"/>
                      <a:pt x="46944" y="483969"/>
                      <a:pt x="3820" y="617964"/>
                    </a:cubicBezTo>
                    <a:cubicBezTo>
                      <a:pt x="-12432" y="668383"/>
                      <a:pt x="25202" y="720031"/>
                      <a:pt x="78222" y="720031"/>
                    </a:cubicBezTo>
                    <a:lnTo>
                      <a:pt x="271159" y="720031"/>
                    </a:lnTo>
                    <a:lnTo>
                      <a:pt x="615283" y="360882"/>
                    </a:lnTo>
                    <a:lnTo>
                      <a:pt x="773476" y="491048"/>
                    </a:lnTo>
                    <a:lnTo>
                      <a:pt x="1264524" y="0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1" name="Google Shape;481;p11"/>
              <p:cNvSpPr/>
              <p:nvPr/>
            </p:nvSpPr>
            <p:spPr>
              <a:xfrm>
                <a:off x="6852052" y="5693516"/>
                <a:ext cx="320286" cy="320286"/>
              </a:xfrm>
              <a:custGeom>
                <a:avLst/>
                <a:gdLst/>
                <a:ahLst/>
                <a:cxnLst/>
                <a:rect l="l" t="t" r="r" b="b"/>
                <a:pathLst>
                  <a:path w="320286" h="320286" extrusionOk="0">
                    <a:moveTo>
                      <a:pt x="0" y="160144"/>
                    </a:moveTo>
                    <a:cubicBezTo>
                      <a:pt x="0" y="71729"/>
                      <a:pt x="71729" y="0"/>
                      <a:pt x="160143" y="0"/>
                    </a:cubicBezTo>
                    <a:cubicBezTo>
                      <a:pt x="248558" y="0"/>
                      <a:pt x="320286" y="71729"/>
                      <a:pt x="320286" y="160144"/>
                    </a:cubicBezTo>
                    <a:cubicBezTo>
                      <a:pt x="320286" y="248558"/>
                      <a:pt x="248558" y="320287"/>
                      <a:pt x="160143" y="320287"/>
                    </a:cubicBezTo>
                    <a:cubicBezTo>
                      <a:pt x="71729" y="320287"/>
                      <a:pt x="0" y="248558"/>
                      <a:pt x="0" y="160144"/>
                    </a:cubicBezTo>
                    <a:close/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2" name="Google Shape;482;p11"/>
              <p:cNvSpPr/>
              <p:nvPr/>
            </p:nvSpPr>
            <p:spPr>
              <a:xfrm>
                <a:off x="6767032" y="6015030"/>
                <a:ext cx="244296" cy="87692"/>
              </a:xfrm>
              <a:custGeom>
                <a:avLst/>
                <a:gdLst/>
                <a:ahLst/>
                <a:cxnLst/>
                <a:rect l="l" t="t" r="r" b="b"/>
                <a:pathLst>
                  <a:path w="244296" h="87692" extrusionOk="0">
                    <a:moveTo>
                      <a:pt x="0" y="87692"/>
                    </a:moveTo>
                    <a:cubicBezTo>
                      <a:pt x="67106" y="32795"/>
                      <a:pt x="151981" y="0"/>
                      <a:pt x="244296" y="0"/>
                    </a:cubicBez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3" name="Google Shape;483;p11"/>
              <p:cNvSpPr/>
              <p:nvPr/>
            </p:nvSpPr>
            <p:spPr>
              <a:xfrm>
                <a:off x="7011328" y="6014958"/>
                <a:ext cx="285758" cy="126915"/>
              </a:xfrm>
              <a:custGeom>
                <a:avLst/>
                <a:gdLst/>
                <a:ahLst/>
                <a:cxnLst/>
                <a:rect l="l" t="t" r="r" b="b"/>
                <a:pathLst>
                  <a:path w="285758" h="126915" extrusionOk="0">
                    <a:moveTo>
                      <a:pt x="285759" y="126916"/>
                    </a:moveTo>
                    <a:cubicBezTo>
                      <a:pt x="214102" y="48758"/>
                      <a:pt x="112541" y="0"/>
                      <a:pt x="0" y="0"/>
                    </a:cubicBez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4" name="Google Shape;484;p11"/>
              <p:cNvSpPr/>
              <p:nvPr/>
            </p:nvSpPr>
            <p:spPr>
              <a:xfrm>
                <a:off x="7350685" y="5895266"/>
                <a:ext cx="193515" cy="193515"/>
              </a:xfrm>
              <a:custGeom>
                <a:avLst/>
                <a:gdLst/>
                <a:ahLst/>
                <a:cxnLst/>
                <a:rect l="l" t="t" r="r" b="b"/>
                <a:pathLst>
                  <a:path w="193515" h="193515" extrusionOk="0">
                    <a:moveTo>
                      <a:pt x="0" y="0"/>
                    </a:moveTo>
                    <a:lnTo>
                      <a:pt x="193515" y="0"/>
                    </a:lnTo>
                    <a:lnTo>
                      <a:pt x="193515" y="193516"/>
                    </a:lnTo>
                  </a:path>
                </a:pathLst>
              </a:custGeom>
              <a:noFill/>
              <a:ln w="36100" cap="flat" cmpd="sng">
                <a:solidFill>
                  <a:srgbClr val="E9B747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85" name="Google Shape;485;p11"/>
          <p:cNvSpPr txBox="1"/>
          <p:nvPr/>
        </p:nvSpPr>
        <p:spPr>
          <a:xfrm>
            <a:off x="8493099" y="459875"/>
            <a:ext cx="3439500" cy="23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Input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Threat intelligence data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>
                <a:solidFill>
                  <a:srgbClr val="FFFFFF"/>
                </a:solidFill>
              </a:rPr>
              <a:t>In-house research</a:t>
            </a:r>
            <a:endParaRPr sz="24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>
                <a:solidFill>
                  <a:srgbClr val="FFFFFF"/>
                </a:solidFill>
              </a:rPr>
              <a:t>External feeds</a:t>
            </a:r>
            <a:endParaRPr sz="24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>
                <a:solidFill>
                  <a:srgbClr val="FFFFFF"/>
                </a:solidFill>
              </a:rPr>
              <a:t>CERT feeds</a:t>
            </a:r>
            <a:endParaRPr sz="24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>
              <a:solidFill>
                <a:srgbClr val="FFFFFF"/>
              </a:solidFill>
            </a:endParaRPr>
          </a:p>
        </p:txBody>
      </p:sp>
      <p:sp>
        <p:nvSpPr>
          <p:cNvPr id="486" name="Google Shape;486;p11"/>
          <p:cNvSpPr txBox="1"/>
          <p:nvPr/>
        </p:nvSpPr>
        <p:spPr>
          <a:xfrm>
            <a:off x="7713544" y="4664042"/>
            <a:ext cx="47661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Output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Protection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of millions of users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and organisations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2" name="Google Shape;492;p12"/>
          <p:cNvPicPr preferRelativeResize="0"/>
          <p:nvPr/>
        </p:nvPicPr>
        <p:blipFill rotWithShape="1">
          <a:blip r:embed="rId3">
            <a:alphaModFix/>
          </a:blip>
          <a:srcRect r="24115"/>
          <a:stretch/>
        </p:blipFill>
        <p:spPr>
          <a:xfrm>
            <a:off x="6662643" y="424725"/>
            <a:ext cx="5529356" cy="59302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3" name="Google Shape;493;p12"/>
          <p:cNvGrpSpPr/>
          <p:nvPr/>
        </p:nvGrpSpPr>
        <p:grpSpPr>
          <a:xfrm>
            <a:off x="7919944" y="1075055"/>
            <a:ext cx="1556385" cy="1807844"/>
            <a:chOff x="8199119" y="1263713"/>
            <a:chExt cx="1556385" cy="1807844"/>
          </a:xfrm>
        </p:grpSpPr>
        <p:sp>
          <p:nvSpPr>
            <p:cNvPr id="494" name="Google Shape;494;p12"/>
            <p:cNvSpPr/>
            <p:nvPr/>
          </p:nvSpPr>
          <p:spPr>
            <a:xfrm>
              <a:off x="8199119" y="1263713"/>
              <a:ext cx="1556385" cy="1807844"/>
            </a:xfrm>
            <a:custGeom>
              <a:avLst/>
              <a:gdLst/>
              <a:ahLst/>
              <a:cxnLst/>
              <a:rect l="l" t="t" r="r" b="b"/>
              <a:pathLst>
                <a:path w="1556385" h="1807844" extrusionOk="0">
                  <a:moveTo>
                    <a:pt x="778193" y="1807845"/>
                  </a:moveTo>
                  <a:cubicBezTo>
                    <a:pt x="778193" y="1807845"/>
                    <a:pt x="0" y="1588834"/>
                    <a:pt x="0" y="1087755"/>
                  </a:cubicBezTo>
                  <a:lnTo>
                    <a:pt x="0" y="210058"/>
                  </a:lnTo>
                  <a:cubicBezTo>
                    <a:pt x="0" y="210058"/>
                    <a:pt x="385445" y="196279"/>
                    <a:pt x="778193" y="0"/>
                  </a:cubicBezTo>
                  <a:cubicBezTo>
                    <a:pt x="1170940" y="196215"/>
                    <a:pt x="1556386" y="210058"/>
                    <a:pt x="1556386" y="210058"/>
                  </a:cubicBezTo>
                  <a:lnTo>
                    <a:pt x="1556386" y="1087755"/>
                  </a:lnTo>
                  <a:cubicBezTo>
                    <a:pt x="1556386" y="1588834"/>
                    <a:pt x="778193" y="1807845"/>
                    <a:pt x="778193" y="1807845"/>
                  </a:cubicBez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95" name="Google Shape;495;p12"/>
            <p:cNvGrpSpPr/>
            <p:nvPr/>
          </p:nvGrpSpPr>
          <p:grpSpPr>
            <a:xfrm>
              <a:off x="8327453" y="1986533"/>
              <a:ext cx="1256474" cy="222250"/>
              <a:chOff x="8327453" y="1986533"/>
              <a:chExt cx="1256474" cy="222250"/>
            </a:xfrm>
          </p:grpSpPr>
          <p:sp>
            <p:nvSpPr>
              <p:cNvPr id="496" name="Google Shape;496;p12"/>
              <p:cNvSpPr/>
              <p:nvPr/>
            </p:nvSpPr>
            <p:spPr>
              <a:xfrm>
                <a:off x="8394954" y="1989772"/>
                <a:ext cx="172084" cy="215900"/>
              </a:xfrm>
              <a:custGeom>
                <a:avLst/>
                <a:gdLst/>
                <a:ahLst/>
                <a:cxnLst/>
                <a:rect l="l" t="t" r="r" b="b"/>
                <a:pathLst>
                  <a:path w="172084" h="215900" extrusionOk="0">
                    <a:moveTo>
                      <a:pt x="0" y="178943"/>
                    </a:moveTo>
                    <a:lnTo>
                      <a:pt x="59372" y="178943"/>
                    </a:lnTo>
                    <a:cubicBezTo>
                      <a:pt x="100393" y="178943"/>
                      <a:pt x="128270" y="148082"/>
                      <a:pt x="128270" y="108013"/>
                    </a:cubicBezTo>
                    <a:cubicBezTo>
                      <a:pt x="128270" y="67945"/>
                      <a:pt x="100457" y="36893"/>
                      <a:pt x="59372" y="36893"/>
                    </a:cubicBezTo>
                    <a:lnTo>
                      <a:pt x="0" y="36893"/>
                    </a:lnTo>
                    <a:lnTo>
                      <a:pt x="0" y="0"/>
                    </a:lnTo>
                    <a:lnTo>
                      <a:pt x="60642" y="0"/>
                    </a:lnTo>
                    <a:cubicBezTo>
                      <a:pt x="124777" y="0"/>
                      <a:pt x="172085" y="46228"/>
                      <a:pt x="172085" y="107950"/>
                    </a:cubicBezTo>
                    <a:cubicBezTo>
                      <a:pt x="172085" y="169672"/>
                      <a:pt x="124651" y="215900"/>
                      <a:pt x="60642" y="215900"/>
                    </a:cubicBezTo>
                    <a:lnTo>
                      <a:pt x="0" y="215900"/>
                    </a:lnTo>
                    <a:lnTo>
                      <a:pt x="0" y="178879"/>
                    </a:lnTo>
                    <a:lnTo>
                      <a:pt x="0" y="1790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7" name="Google Shape;497;p12"/>
              <p:cNvSpPr/>
              <p:nvPr/>
            </p:nvSpPr>
            <p:spPr>
              <a:xfrm>
                <a:off x="8593581" y="1989708"/>
                <a:ext cx="201359" cy="215963"/>
              </a:xfrm>
              <a:custGeom>
                <a:avLst/>
                <a:gdLst/>
                <a:ahLst/>
                <a:cxnLst/>
                <a:rect l="l" t="t" r="r" b="b"/>
                <a:pathLst>
                  <a:path w="201359" h="215963" extrusionOk="0">
                    <a:moveTo>
                      <a:pt x="127" y="215836"/>
                    </a:moveTo>
                    <a:lnTo>
                      <a:pt x="127" y="0"/>
                    </a:lnTo>
                    <a:lnTo>
                      <a:pt x="39053" y="0"/>
                    </a:lnTo>
                    <a:lnTo>
                      <a:pt x="158433" y="148146"/>
                    </a:lnTo>
                    <a:lnTo>
                      <a:pt x="158433" y="0"/>
                    </a:lnTo>
                    <a:lnTo>
                      <a:pt x="201359" y="0"/>
                    </a:lnTo>
                    <a:lnTo>
                      <a:pt x="201359" y="215964"/>
                    </a:lnTo>
                    <a:lnTo>
                      <a:pt x="161735" y="215964"/>
                    </a:lnTo>
                    <a:lnTo>
                      <a:pt x="42926" y="69342"/>
                    </a:lnTo>
                    <a:lnTo>
                      <a:pt x="42926" y="215964"/>
                    </a:lnTo>
                    <a:lnTo>
                      <a:pt x="0" y="215964"/>
                    </a:lnTo>
                    <a:lnTo>
                      <a:pt x="127" y="2158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8" name="Google Shape;498;p12"/>
              <p:cNvSpPr/>
              <p:nvPr/>
            </p:nvSpPr>
            <p:spPr>
              <a:xfrm>
                <a:off x="8822499" y="1986533"/>
                <a:ext cx="167894" cy="222250"/>
              </a:xfrm>
              <a:custGeom>
                <a:avLst/>
                <a:gdLst/>
                <a:ahLst/>
                <a:cxnLst/>
                <a:rect l="l" t="t" r="r" b="b"/>
                <a:pathLst>
                  <a:path w="167894" h="222250" extrusionOk="0">
                    <a:moveTo>
                      <a:pt x="31750" y="148273"/>
                    </a:moveTo>
                    <a:cubicBezTo>
                      <a:pt x="41973" y="169037"/>
                      <a:pt x="61278" y="183452"/>
                      <a:pt x="87249" y="183452"/>
                    </a:cubicBezTo>
                    <a:cubicBezTo>
                      <a:pt x="107950" y="183452"/>
                      <a:pt x="124269" y="173418"/>
                      <a:pt x="124269" y="159449"/>
                    </a:cubicBezTo>
                    <a:cubicBezTo>
                      <a:pt x="124269" y="145479"/>
                      <a:pt x="108268" y="137477"/>
                      <a:pt x="82486" y="129413"/>
                    </a:cubicBezTo>
                    <a:cubicBezTo>
                      <a:pt x="41021" y="116396"/>
                      <a:pt x="7112" y="103696"/>
                      <a:pt x="7112" y="61976"/>
                    </a:cubicBezTo>
                    <a:cubicBezTo>
                      <a:pt x="7112" y="20257"/>
                      <a:pt x="47054" y="0"/>
                      <a:pt x="83566" y="0"/>
                    </a:cubicBezTo>
                    <a:cubicBezTo>
                      <a:pt x="122745" y="0"/>
                      <a:pt x="149733" y="22924"/>
                      <a:pt x="163449" y="46927"/>
                    </a:cubicBezTo>
                    <a:lnTo>
                      <a:pt x="130302" y="70421"/>
                    </a:lnTo>
                    <a:cubicBezTo>
                      <a:pt x="120904" y="54674"/>
                      <a:pt x="105346" y="38735"/>
                      <a:pt x="82423" y="38735"/>
                    </a:cubicBezTo>
                    <a:cubicBezTo>
                      <a:pt x="65722" y="38735"/>
                      <a:pt x="50927" y="47689"/>
                      <a:pt x="50927" y="61786"/>
                    </a:cubicBezTo>
                    <a:cubicBezTo>
                      <a:pt x="50927" y="79058"/>
                      <a:pt x="66675" y="81724"/>
                      <a:pt x="93663" y="91249"/>
                    </a:cubicBezTo>
                    <a:cubicBezTo>
                      <a:pt x="134176" y="105537"/>
                      <a:pt x="167894" y="116523"/>
                      <a:pt x="167894" y="159131"/>
                    </a:cubicBezTo>
                    <a:cubicBezTo>
                      <a:pt x="167894" y="201739"/>
                      <a:pt x="125158" y="222250"/>
                      <a:pt x="86678" y="222250"/>
                    </a:cubicBezTo>
                    <a:cubicBezTo>
                      <a:pt x="45021" y="222250"/>
                      <a:pt x="12827" y="200470"/>
                      <a:pt x="0" y="171260"/>
                    </a:cubicBezTo>
                    <a:lnTo>
                      <a:pt x="31686" y="148336"/>
                    </a:lnTo>
                    <a:lnTo>
                      <a:pt x="31814" y="1482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9" name="Google Shape;499;p12"/>
              <p:cNvSpPr/>
              <p:nvPr/>
            </p:nvSpPr>
            <p:spPr>
              <a:xfrm>
                <a:off x="9015158" y="1989708"/>
                <a:ext cx="173228" cy="216026"/>
              </a:xfrm>
              <a:custGeom>
                <a:avLst/>
                <a:gdLst/>
                <a:ahLst/>
                <a:cxnLst/>
                <a:rect l="l" t="t" r="r" b="b"/>
                <a:pathLst>
                  <a:path w="173228" h="216026" extrusionOk="0">
                    <a:moveTo>
                      <a:pt x="0" y="161608"/>
                    </a:moveTo>
                    <a:lnTo>
                      <a:pt x="0" y="128397"/>
                    </a:lnTo>
                    <a:lnTo>
                      <a:pt x="92901" y="0"/>
                    </a:lnTo>
                    <a:lnTo>
                      <a:pt x="143320" y="0"/>
                    </a:lnTo>
                    <a:lnTo>
                      <a:pt x="143320" y="125095"/>
                    </a:lnTo>
                    <a:lnTo>
                      <a:pt x="173228" y="125095"/>
                    </a:lnTo>
                    <a:lnTo>
                      <a:pt x="173228" y="161608"/>
                    </a:lnTo>
                    <a:lnTo>
                      <a:pt x="143320" y="161608"/>
                    </a:lnTo>
                    <a:lnTo>
                      <a:pt x="143320" y="216027"/>
                    </a:lnTo>
                    <a:lnTo>
                      <a:pt x="102109" y="216027"/>
                    </a:lnTo>
                    <a:lnTo>
                      <a:pt x="102109" y="161608"/>
                    </a:lnTo>
                    <a:lnTo>
                      <a:pt x="0" y="161608"/>
                    </a:lnTo>
                    <a:close/>
                    <a:moveTo>
                      <a:pt x="102045" y="125095"/>
                    </a:moveTo>
                    <a:lnTo>
                      <a:pt x="102045" y="48958"/>
                    </a:lnTo>
                    <a:lnTo>
                      <a:pt x="46673" y="125095"/>
                    </a:lnTo>
                    <a:lnTo>
                      <a:pt x="102045" y="125095"/>
                    </a:lnTo>
                    <a:close/>
                  </a:path>
                </a:pathLst>
              </a:custGeom>
              <a:solidFill>
                <a:srgbClr val="E9B74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0" name="Google Shape;500;p12"/>
              <p:cNvSpPr/>
              <p:nvPr/>
            </p:nvSpPr>
            <p:spPr>
              <a:xfrm>
                <a:off x="9215119" y="1989010"/>
                <a:ext cx="156083" cy="215836"/>
              </a:xfrm>
              <a:custGeom>
                <a:avLst/>
                <a:gdLst/>
                <a:ahLst/>
                <a:cxnLst/>
                <a:rect l="l" t="t" r="r" b="b"/>
                <a:pathLst>
                  <a:path w="156083" h="215836" extrusionOk="0">
                    <a:moveTo>
                      <a:pt x="0" y="0"/>
                    </a:moveTo>
                    <a:lnTo>
                      <a:pt x="153607" y="0"/>
                    </a:lnTo>
                    <a:lnTo>
                      <a:pt x="153607" y="37211"/>
                    </a:lnTo>
                    <a:lnTo>
                      <a:pt x="42990" y="37211"/>
                    </a:lnTo>
                    <a:lnTo>
                      <a:pt x="42990" y="86932"/>
                    </a:lnTo>
                    <a:lnTo>
                      <a:pt x="139065" y="86932"/>
                    </a:lnTo>
                    <a:lnTo>
                      <a:pt x="139065" y="124142"/>
                    </a:lnTo>
                    <a:lnTo>
                      <a:pt x="42990" y="124142"/>
                    </a:lnTo>
                    <a:lnTo>
                      <a:pt x="42990" y="178816"/>
                    </a:lnTo>
                    <a:lnTo>
                      <a:pt x="156084" y="178816"/>
                    </a:lnTo>
                    <a:lnTo>
                      <a:pt x="156084" y="215836"/>
                    </a:lnTo>
                    <a:lnTo>
                      <a:pt x="64" y="21583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1" name="Google Shape;501;p12"/>
              <p:cNvSpPr/>
              <p:nvPr/>
            </p:nvSpPr>
            <p:spPr>
              <a:xfrm>
                <a:off x="9399143" y="1989708"/>
                <a:ext cx="184784" cy="219075"/>
              </a:xfrm>
              <a:custGeom>
                <a:avLst/>
                <a:gdLst/>
                <a:ahLst/>
                <a:cxnLst/>
                <a:rect l="l" t="t" r="r" b="b"/>
                <a:pathLst>
                  <a:path w="184784" h="219075" extrusionOk="0">
                    <a:moveTo>
                      <a:pt x="0" y="133858"/>
                    </a:moveTo>
                    <a:lnTo>
                      <a:pt x="0" y="0"/>
                    </a:lnTo>
                    <a:lnTo>
                      <a:pt x="42735" y="0"/>
                    </a:lnTo>
                    <a:lnTo>
                      <a:pt x="42735" y="132905"/>
                    </a:lnTo>
                    <a:cubicBezTo>
                      <a:pt x="42735" y="162116"/>
                      <a:pt x="63690" y="180594"/>
                      <a:pt x="92392" y="180594"/>
                    </a:cubicBezTo>
                    <a:cubicBezTo>
                      <a:pt x="121094" y="180594"/>
                      <a:pt x="142049" y="162116"/>
                      <a:pt x="142049" y="132905"/>
                    </a:cubicBezTo>
                    <a:lnTo>
                      <a:pt x="142049" y="0"/>
                    </a:lnTo>
                    <a:lnTo>
                      <a:pt x="184785" y="0"/>
                    </a:lnTo>
                    <a:lnTo>
                      <a:pt x="184785" y="133858"/>
                    </a:lnTo>
                    <a:cubicBezTo>
                      <a:pt x="184785" y="185738"/>
                      <a:pt x="147764" y="219075"/>
                      <a:pt x="92392" y="219075"/>
                    </a:cubicBezTo>
                    <a:cubicBezTo>
                      <a:pt x="37020" y="219075"/>
                      <a:pt x="0" y="185674"/>
                      <a:pt x="0" y="13385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2" name="Google Shape;502;p12"/>
              <p:cNvSpPr/>
              <p:nvPr/>
            </p:nvSpPr>
            <p:spPr>
              <a:xfrm>
                <a:off x="8327453" y="2039810"/>
                <a:ext cx="81026" cy="81025"/>
              </a:xfrm>
              <a:custGeom>
                <a:avLst/>
                <a:gdLst/>
                <a:ahLst/>
                <a:cxnLst/>
                <a:rect l="l" t="t" r="r" b="b"/>
                <a:pathLst>
                  <a:path w="81026" h="81025" extrusionOk="0">
                    <a:moveTo>
                      <a:pt x="40513" y="0"/>
                    </a:moveTo>
                    <a:cubicBezTo>
                      <a:pt x="51562" y="15748"/>
                      <a:pt x="65277" y="29464"/>
                      <a:pt x="81026" y="40513"/>
                    </a:cubicBezTo>
                    <a:cubicBezTo>
                      <a:pt x="65277" y="51562"/>
                      <a:pt x="51562" y="65278"/>
                      <a:pt x="40513" y="81026"/>
                    </a:cubicBezTo>
                    <a:cubicBezTo>
                      <a:pt x="29464" y="65278"/>
                      <a:pt x="15748" y="51562"/>
                      <a:pt x="0" y="40513"/>
                    </a:cubicBezTo>
                    <a:cubicBezTo>
                      <a:pt x="15748" y="29464"/>
                      <a:pt x="29464" y="15748"/>
                      <a:pt x="40513" y="0"/>
                    </a:cubicBezTo>
                    <a:close/>
                  </a:path>
                </a:pathLst>
              </a:custGeom>
              <a:solidFill>
                <a:srgbClr val="E9B74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503" name="Google Shape;503;p12"/>
          <p:cNvSpPr/>
          <p:nvPr/>
        </p:nvSpPr>
        <p:spPr>
          <a:xfrm>
            <a:off x="10337264" y="3190875"/>
            <a:ext cx="205993" cy="205994"/>
          </a:xfrm>
          <a:custGeom>
            <a:avLst/>
            <a:gdLst/>
            <a:ahLst/>
            <a:cxnLst/>
            <a:rect l="l" t="t" r="r" b="b"/>
            <a:pathLst>
              <a:path w="205993" h="205994" extrusionOk="0">
                <a:moveTo>
                  <a:pt x="102997" y="0"/>
                </a:moveTo>
                <a:cubicBezTo>
                  <a:pt x="131128" y="40005"/>
                  <a:pt x="165989" y="74803"/>
                  <a:pt x="205994" y="102997"/>
                </a:cubicBezTo>
                <a:cubicBezTo>
                  <a:pt x="165989" y="131127"/>
                  <a:pt x="131191" y="165989"/>
                  <a:pt x="102997" y="205994"/>
                </a:cubicBezTo>
                <a:cubicBezTo>
                  <a:pt x="74867" y="165989"/>
                  <a:pt x="40005" y="131191"/>
                  <a:pt x="0" y="102997"/>
                </a:cubicBezTo>
                <a:cubicBezTo>
                  <a:pt x="40005" y="74866"/>
                  <a:pt x="74803" y="40005"/>
                  <a:pt x="102997" y="0"/>
                </a:cubicBezTo>
                <a:close/>
              </a:path>
            </a:pathLst>
          </a:custGeom>
          <a:solidFill>
            <a:srgbClr val="E9B7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12"/>
          <p:cNvSpPr/>
          <p:nvPr/>
        </p:nvSpPr>
        <p:spPr>
          <a:xfrm>
            <a:off x="9746329" y="3707892"/>
            <a:ext cx="205994" cy="205994"/>
          </a:xfrm>
          <a:custGeom>
            <a:avLst/>
            <a:gdLst/>
            <a:ahLst/>
            <a:cxnLst/>
            <a:rect l="l" t="t" r="r" b="b"/>
            <a:pathLst>
              <a:path w="205994" h="205994" extrusionOk="0">
                <a:moveTo>
                  <a:pt x="102998" y="0"/>
                </a:moveTo>
                <a:cubicBezTo>
                  <a:pt x="131128" y="40005"/>
                  <a:pt x="165989" y="74803"/>
                  <a:pt x="205994" y="102997"/>
                </a:cubicBezTo>
                <a:cubicBezTo>
                  <a:pt x="165989" y="131128"/>
                  <a:pt x="131191" y="165989"/>
                  <a:pt x="102998" y="205994"/>
                </a:cubicBezTo>
                <a:cubicBezTo>
                  <a:pt x="74867" y="165989"/>
                  <a:pt x="40005" y="131191"/>
                  <a:pt x="0" y="102997"/>
                </a:cubicBezTo>
                <a:cubicBezTo>
                  <a:pt x="40005" y="74866"/>
                  <a:pt x="74803" y="40005"/>
                  <a:pt x="102998" y="0"/>
                </a:cubicBezTo>
                <a:close/>
              </a:path>
            </a:pathLst>
          </a:custGeom>
          <a:solidFill>
            <a:srgbClr val="E9B7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12"/>
          <p:cNvSpPr/>
          <p:nvPr/>
        </p:nvSpPr>
        <p:spPr>
          <a:xfrm>
            <a:off x="6647278" y="5378640"/>
            <a:ext cx="205993" cy="205994"/>
          </a:xfrm>
          <a:custGeom>
            <a:avLst/>
            <a:gdLst/>
            <a:ahLst/>
            <a:cxnLst/>
            <a:rect l="l" t="t" r="r" b="b"/>
            <a:pathLst>
              <a:path w="205993" h="205994" extrusionOk="0">
                <a:moveTo>
                  <a:pt x="102997" y="0"/>
                </a:moveTo>
                <a:cubicBezTo>
                  <a:pt x="131128" y="40005"/>
                  <a:pt x="165989" y="74803"/>
                  <a:pt x="205994" y="102997"/>
                </a:cubicBezTo>
                <a:cubicBezTo>
                  <a:pt x="165989" y="131128"/>
                  <a:pt x="131190" y="165989"/>
                  <a:pt x="102997" y="205994"/>
                </a:cubicBezTo>
                <a:cubicBezTo>
                  <a:pt x="74866" y="165989"/>
                  <a:pt x="40005" y="131191"/>
                  <a:pt x="0" y="102997"/>
                </a:cubicBezTo>
                <a:cubicBezTo>
                  <a:pt x="40005" y="74867"/>
                  <a:pt x="74803" y="40005"/>
                  <a:pt x="102997" y="0"/>
                </a:cubicBezTo>
                <a:close/>
              </a:path>
            </a:pathLst>
          </a:custGeom>
          <a:solidFill>
            <a:srgbClr val="E9B7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12"/>
          <p:cNvSpPr/>
          <p:nvPr/>
        </p:nvSpPr>
        <p:spPr>
          <a:xfrm>
            <a:off x="11203845" y="4407661"/>
            <a:ext cx="205994" cy="205994"/>
          </a:xfrm>
          <a:custGeom>
            <a:avLst/>
            <a:gdLst/>
            <a:ahLst/>
            <a:cxnLst/>
            <a:rect l="l" t="t" r="r" b="b"/>
            <a:pathLst>
              <a:path w="205994" h="205994" extrusionOk="0">
                <a:moveTo>
                  <a:pt x="102997" y="0"/>
                </a:moveTo>
                <a:cubicBezTo>
                  <a:pt x="131128" y="40005"/>
                  <a:pt x="165989" y="74803"/>
                  <a:pt x="205994" y="102997"/>
                </a:cubicBezTo>
                <a:cubicBezTo>
                  <a:pt x="165989" y="131127"/>
                  <a:pt x="131191" y="165989"/>
                  <a:pt x="102997" y="205994"/>
                </a:cubicBezTo>
                <a:cubicBezTo>
                  <a:pt x="74867" y="165989"/>
                  <a:pt x="40005" y="131191"/>
                  <a:pt x="0" y="102997"/>
                </a:cubicBezTo>
                <a:cubicBezTo>
                  <a:pt x="40005" y="74866"/>
                  <a:pt x="74803" y="40005"/>
                  <a:pt x="102997" y="0"/>
                </a:cubicBezTo>
                <a:close/>
              </a:path>
            </a:pathLst>
          </a:custGeom>
          <a:solidFill>
            <a:srgbClr val="E9B74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7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07" name="Google Shape;507;p12"/>
          <p:cNvGrpSpPr/>
          <p:nvPr/>
        </p:nvGrpSpPr>
        <p:grpSpPr>
          <a:xfrm>
            <a:off x="9013045" y="2836417"/>
            <a:ext cx="767906" cy="850328"/>
            <a:chOff x="9292208" y="3025076"/>
            <a:chExt cx="767906" cy="850328"/>
          </a:xfrm>
        </p:grpSpPr>
        <p:sp>
          <p:nvSpPr>
            <p:cNvPr id="508" name="Google Shape;508;p12"/>
            <p:cNvSpPr/>
            <p:nvPr/>
          </p:nvSpPr>
          <p:spPr>
            <a:xfrm>
              <a:off x="9338691" y="3123692"/>
              <a:ext cx="721423" cy="751712"/>
            </a:xfrm>
            <a:custGeom>
              <a:avLst/>
              <a:gdLst/>
              <a:ahLst/>
              <a:cxnLst/>
              <a:rect l="l" t="t" r="r" b="b"/>
              <a:pathLst>
                <a:path w="721423" h="751712" extrusionOk="0">
                  <a:moveTo>
                    <a:pt x="37274" y="63"/>
                  </a:moveTo>
                  <a:cubicBezTo>
                    <a:pt x="66928" y="78867"/>
                    <a:pt x="109410" y="152717"/>
                    <a:pt x="163576" y="217868"/>
                  </a:cubicBezTo>
                  <a:cubicBezTo>
                    <a:pt x="217488" y="283337"/>
                    <a:pt x="282194" y="339979"/>
                    <a:pt x="348996" y="394017"/>
                  </a:cubicBezTo>
                  <a:cubicBezTo>
                    <a:pt x="415798" y="448183"/>
                    <a:pt x="484695" y="500761"/>
                    <a:pt x="548640" y="559117"/>
                  </a:cubicBezTo>
                  <a:cubicBezTo>
                    <a:pt x="612775" y="617220"/>
                    <a:pt x="671640" y="681292"/>
                    <a:pt x="721423" y="751713"/>
                  </a:cubicBezTo>
                  <a:cubicBezTo>
                    <a:pt x="668909" y="683197"/>
                    <a:pt x="607885" y="621855"/>
                    <a:pt x="542036" y="566611"/>
                  </a:cubicBezTo>
                  <a:cubicBezTo>
                    <a:pt x="476250" y="511175"/>
                    <a:pt x="405892" y="461581"/>
                    <a:pt x="336677" y="409766"/>
                  </a:cubicBezTo>
                  <a:cubicBezTo>
                    <a:pt x="267526" y="358076"/>
                    <a:pt x="199327" y="303086"/>
                    <a:pt x="140779" y="237426"/>
                  </a:cubicBezTo>
                  <a:cubicBezTo>
                    <a:pt x="111506" y="204724"/>
                    <a:pt x="84709" y="169545"/>
                    <a:pt x="61151" y="132207"/>
                  </a:cubicBezTo>
                  <a:cubicBezTo>
                    <a:pt x="37592" y="94869"/>
                    <a:pt x="17208" y="55499"/>
                    <a:pt x="0" y="14859"/>
                  </a:cubicBezTo>
                  <a:lnTo>
                    <a:pt x="37274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9" name="Google Shape;509;p12"/>
            <p:cNvSpPr/>
            <p:nvPr/>
          </p:nvSpPr>
          <p:spPr>
            <a:xfrm>
              <a:off x="9292208" y="3025076"/>
              <a:ext cx="146939" cy="152145"/>
            </a:xfrm>
            <a:custGeom>
              <a:avLst/>
              <a:gdLst/>
              <a:ahLst/>
              <a:cxnLst/>
              <a:rect l="l" t="t" r="r" b="b"/>
              <a:pathLst>
                <a:path w="146939" h="152145" extrusionOk="0">
                  <a:moveTo>
                    <a:pt x="0" y="152146"/>
                  </a:moveTo>
                  <a:lnTo>
                    <a:pt x="30290" y="0"/>
                  </a:lnTo>
                  <a:lnTo>
                    <a:pt x="146939" y="102298"/>
                  </a:lnTo>
                  <a:lnTo>
                    <a:pt x="0" y="152146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0" name="Google Shape;510;p12"/>
          <p:cNvGrpSpPr/>
          <p:nvPr/>
        </p:nvGrpSpPr>
        <p:grpSpPr>
          <a:xfrm>
            <a:off x="9605159" y="1936178"/>
            <a:ext cx="836990" cy="1184783"/>
            <a:chOff x="9884346" y="2124836"/>
            <a:chExt cx="836990" cy="1184783"/>
          </a:xfrm>
        </p:grpSpPr>
        <p:sp>
          <p:nvSpPr>
            <p:cNvPr id="511" name="Google Shape;511;p12"/>
            <p:cNvSpPr/>
            <p:nvPr/>
          </p:nvSpPr>
          <p:spPr>
            <a:xfrm>
              <a:off x="9987597" y="2174367"/>
              <a:ext cx="733739" cy="1135252"/>
            </a:xfrm>
            <a:custGeom>
              <a:avLst/>
              <a:gdLst/>
              <a:ahLst/>
              <a:cxnLst/>
              <a:rect l="l" t="t" r="r" b="b"/>
              <a:pathLst>
                <a:path w="733739" h="1135252" extrusionOk="0">
                  <a:moveTo>
                    <a:pt x="10922" y="0"/>
                  </a:moveTo>
                  <a:cubicBezTo>
                    <a:pt x="128715" y="35306"/>
                    <a:pt x="243586" y="84645"/>
                    <a:pt x="344360" y="156464"/>
                  </a:cubicBezTo>
                  <a:cubicBezTo>
                    <a:pt x="445135" y="227711"/>
                    <a:pt x="530860" y="320421"/>
                    <a:pt x="591630" y="427228"/>
                  </a:cubicBezTo>
                  <a:cubicBezTo>
                    <a:pt x="652971" y="533844"/>
                    <a:pt x="690753" y="652018"/>
                    <a:pt x="711518" y="771906"/>
                  </a:cubicBezTo>
                  <a:cubicBezTo>
                    <a:pt x="732346" y="891985"/>
                    <a:pt x="736791" y="1014095"/>
                    <a:pt x="731965" y="1135253"/>
                  </a:cubicBezTo>
                  <a:cubicBezTo>
                    <a:pt x="733361" y="1013968"/>
                    <a:pt x="725424" y="892302"/>
                    <a:pt x="701422" y="773811"/>
                  </a:cubicBezTo>
                  <a:cubicBezTo>
                    <a:pt x="677482" y="655510"/>
                    <a:pt x="636778" y="540131"/>
                    <a:pt x="573977" y="437769"/>
                  </a:cubicBezTo>
                  <a:cubicBezTo>
                    <a:pt x="511684" y="335153"/>
                    <a:pt x="426148" y="247967"/>
                    <a:pt x="326898" y="181927"/>
                  </a:cubicBezTo>
                  <a:cubicBezTo>
                    <a:pt x="227711" y="115316"/>
                    <a:pt x="115189" y="70802"/>
                    <a:pt x="0" y="39751"/>
                  </a:cubicBezTo>
                  <a:lnTo>
                    <a:pt x="11049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12"/>
            <p:cNvSpPr/>
            <p:nvPr/>
          </p:nvSpPr>
          <p:spPr>
            <a:xfrm>
              <a:off x="9884346" y="2124836"/>
              <a:ext cx="148907" cy="150748"/>
            </a:xfrm>
            <a:custGeom>
              <a:avLst/>
              <a:gdLst/>
              <a:ahLst/>
              <a:cxnLst/>
              <a:rect l="l" t="t" r="r" b="b"/>
              <a:pathLst>
                <a:path w="148907" h="150748" extrusionOk="0">
                  <a:moveTo>
                    <a:pt x="112205" y="150749"/>
                  </a:moveTo>
                  <a:lnTo>
                    <a:pt x="0" y="43624"/>
                  </a:lnTo>
                  <a:lnTo>
                    <a:pt x="148908" y="0"/>
                  </a:lnTo>
                  <a:lnTo>
                    <a:pt x="112205" y="150749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3" name="Google Shape;513;p12"/>
          <p:cNvGrpSpPr/>
          <p:nvPr/>
        </p:nvGrpSpPr>
        <p:grpSpPr>
          <a:xfrm>
            <a:off x="9394859" y="2614803"/>
            <a:ext cx="1823084" cy="1758759"/>
            <a:chOff x="9674034" y="2803461"/>
            <a:chExt cx="1823084" cy="1758759"/>
          </a:xfrm>
        </p:grpSpPr>
        <p:sp>
          <p:nvSpPr>
            <p:cNvPr id="514" name="Google Shape;514;p12"/>
            <p:cNvSpPr/>
            <p:nvPr/>
          </p:nvSpPr>
          <p:spPr>
            <a:xfrm>
              <a:off x="9746551" y="2858071"/>
              <a:ext cx="1750567" cy="1704149"/>
            </a:xfrm>
            <a:custGeom>
              <a:avLst/>
              <a:gdLst/>
              <a:ahLst/>
              <a:cxnLst/>
              <a:rect l="l" t="t" r="r" b="b"/>
              <a:pathLst>
                <a:path w="1750567" h="1704149" extrusionOk="0">
                  <a:moveTo>
                    <a:pt x="27495" y="64"/>
                  </a:moveTo>
                  <a:cubicBezTo>
                    <a:pt x="104966" y="67564"/>
                    <a:pt x="179324" y="138557"/>
                    <a:pt x="250254" y="212725"/>
                  </a:cubicBezTo>
                  <a:cubicBezTo>
                    <a:pt x="321183" y="286893"/>
                    <a:pt x="388683" y="364236"/>
                    <a:pt x="453263" y="443738"/>
                  </a:cubicBezTo>
                  <a:cubicBezTo>
                    <a:pt x="582740" y="602615"/>
                    <a:pt x="699643" y="770382"/>
                    <a:pt x="822325" y="933069"/>
                  </a:cubicBezTo>
                  <a:cubicBezTo>
                    <a:pt x="883793" y="1014349"/>
                    <a:pt x="946976" y="1094295"/>
                    <a:pt x="1014603" y="1170369"/>
                  </a:cubicBezTo>
                  <a:cubicBezTo>
                    <a:pt x="1082230" y="1246378"/>
                    <a:pt x="1154367" y="1318514"/>
                    <a:pt x="1231837" y="1384554"/>
                  </a:cubicBezTo>
                  <a:cubicBezTo>
                    <a:pt x="1309243" y="1450657"/>
                    <a:pt x="1391920" y="1510665"/>
                    <a:pt x="1478915" y="1563814"/>
                  </a:cubicBezTo>
                  <a:cubicBezTo>
                    <a:pt x="1565846" y="1617028"/>
                    <a:pt x="1656969" y="1663446"/>
                    <a:pt x="1750568" y="1704150"/>
                  </a:cubicBezTo>
                  <a:cubicBezTo>
                    <a:pt x="1656270" y="1665097"/>
                    <a:pt x="1564259" y="1620203"/>
                    <a:pt x="1476184" y="1568387"/>
                  </a:cubicBezTo>
                  <a:cubicBezTo>
                    <a:pt x="1388046" y="1516634"/>
                    <a:pt x="1303972" y="1457833"/>
                    <a:pt x="1225042" y="1392745"/>
                  </a:cubicBezTo>
                  <a:cubicBezTo>
                    <a:pt x="1146048" y="1327658"/>
                    <a:pt x="1072197" y="1256411"/>
                    <a:pt x="1002855" y="1181100"/>
                  </a:cubicBezTo>
                  <a:cubicBezTo>
                    <a:pt x="933514" y="1105789"/>
                    <a:pt x="868617" y="1026477"/>
                    <a:pt x="805561" y="946087"/>
                  </a:cubicBezTo>
                  <a:cubicBezTo>
                    <a:pt x="679641" y="784987"/>
                    <a:pt x="560006" y="619569"/>
                    <a:pt x="428752" y="464058"/>
                  </a:cubicBezTo>
                  <a:cubicBezTo>
                    <a:pt x="363283" y="386207"/>
                    <a:pt x="295084" y="310769"/>
                    <a:pt x="223647" y="238633"/>
                  </a:cubicBezTo>
                  <a:cubicBezTo>
                    <a:pt x="152273" y="166497"/>
                    <a:pt x="77597" y="97663"/>
                    <a:pt x="0" y="32385"/>
                  </a:cubicBezTo>
                  <a:lnTo>
                    <a:pt x="27559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12"/>
            <p:cNvSpPr/>
            <p:nvPr/>
          </p:nvSpPr>
          <p:spPr>
            <a:xfrm>
              <a:off x="9674034" y="2803461"/>
              <a:ext cx="152908" cy="145478"/>
            </a:xfrm>
            <a:custGeom>
              <a:avLst/>
              <a:gdLst/>
              <a:ahLst/>
              <a:cxnLst/>
              <a:rect l="l" t="t" r="r" b="b"/>
              <a:pathLst>
                <a:path w="152908" h="145478" extrusionOk="0">
                  <a:moveTo>
                    <a:pt x="53784" y="145479"/>
                  </a:moveTo>
                  <a:lnTo>
                    <a:pt x="0" y="0"/>
                  </a:lnTo>
                  <a:lnTo>
                    <a:pt x="152909" y="26099"/>
                  </a:lnTo>
                  <a:lnTo>
                    <a:pt x="53784" y="145479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6" name="Google Shape;516;p12"/>
          <p:cNvGrpSpPr/>
          <p:nvPr/>
        </p:nvGrpSpPr>
        <p:grpSpPr>
          <a:xfrm>
            <a:off x="6751671" y="2703702"/>
            <a:ext cx="1333627" cy="2599499"/>
            <a:chOff x="7030846" y="2892361"/>
            <a:chExt cx="1333627" cy="2599499"/>
          </a:xfrm>
        </p:grpSpPr>
        <p:sp>
          <p:nvSpPr>
            <p:cNvPr id="517" name="Google Shape;517;p12"/>
            <p:cNvSpPr/>
            <p:nvPr/>
          </p:nvSpPr>
          <p:spPr>
            <a:xfrm>
              <a:off x="7030846" y="2956877"/>
              <a:ext cx="1270508" cy="2534983"/>
            </a:xfrm>
            <a:custGeom>
              <a:avLst/>
              <a:gdLst/>
              <a:ahLst/>
              <a:cxnLst/>
              <a:rect l="l" t="t" r="r" b="b"/>
              <a:pathLst>
                <a:path w="1270508" h="2534983" extrusionOk="0">
                  <a:moveTo>
                    <a:pt x="1270509" y="29718"/>
                  </a:moveTo>
                  <a:cubicBezTo>
                    <a:pt x="937641" y="368808"/>
                    <a:pt x="652971" y="756539"/>
                    <a:pt x="434340" y="1179703"/>
                  </a:cubicBezTo>
                  <a:cubicBezTo>
                    <a:pt x="325120" y="1391222"/>
                    <a:pt x="232537" y="1611567"/>
                    <a:pt x="159259" y="1838388"/>
                  </a:cubicBezTo>
                  <a:cubicBezTo>
                    <a:pt x="85979" y="2065211"/>
                    <a:pt x="32131" y="2298446"/>
                    <a:pt x="0" y="2534984"/>
                  </a:cubicBezTo>
                  <a:cubicBezTo>
                    <a:pt x="28575" y="2298002"/>
                    <a:pt x="78994" y="2063623"/>
                    <a:pt x="149034" y="1835213"/>
                  </a:cubicBezTo>
                  <a:cubicBezTo>
                    <a:pt x="219075" y="1606741"/>
                    <a:pt x="308673" y="1384173"/>
                    <a:pt x="415227" y="1170051"/>
                  </a:cubicBezTo>
                  <a:cubicBezTo>
                    <a:pt x="628523" y="741680"/>
                    <a:pt x="909066" y="347027"/>
                    <a:pt x="1239710" y="0"/>
                  </a:cubicBezTo>
                  <a:lnTo>
                    <a:pt x="1270445" y="29718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12"/>
            <p:cNvSpPr/>
            <p:nvPr/>
          </p:nvSpPr>
          <p:spPr>
            <a:xfrm>
              <a:off x="8215185" y="2892361"/>
              <a:ext cx="149288" cy="150368"/>
            </a:xfrm>
            <a:custGeom>
              <a:avLst/>
              <a:gdLst/>
              <a:ahLst/>
              <a:cxnLst/>
              <a:rect l="l" t="t" r="r" b="b"/>
              <a:pathLst>
                <a:path w="149288" h="150368" extrusionOk="0">
                  <a:moveTo>
                    <a:pt x="0" y="42101"/>
                  </a:moveTo>
                  <a:lnTo>
                    <a:pt x="149289" y="0"/>
                  </a:lnTo>
                  <a:lnTo>
                    <a:pt x="111061" y="150368"/>
                  </a:lnTo>
                  <a:lnTo>
                    <a:pt x="0" y="42101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9" name="Google Shape;519;p12"/>
          <p:cNvGrpSpPr/>
          <p:nvPr/>
        </p:nvGrpSpPr>
        <p:grpSpPr>
          <a:xfrm>
            <a:off x="3885408" y="5396837"/>
            <a:ext cx="1858707" cy="155130"/>
            <a:chOff x="4164584" y="5585459"/>
            <a:chExt cx="1858707" cy="155130"/>
          </a:xfrm>
        </p:grpSpPr>
        <p:sp>
          <p:nvSpPr>
            <p:cNvPr id="520" name="Google Shape;520;p12"/>
            <p:cNvSpPr/>
            <p:nvPr/>
          </p:nvSpPr>
          <p:spPr>
            <a:xfrm>
              <a:off x="4164584" y="5642165"/>
              <a:ext cx="1747138" cy="41782"/>
            </a:xfrm>
            <a:custGeom>
              <a:avLst/>
              <a:gdLst/>
              <a:ahLst/>
              <a:cxnLst/>
              <a:rect l="l" t="t" r="r" b="b"/>
              <a:pathLst>
                <a:path w="1747138" h="41782" extrusionOk="0">
                  <a:moveTo>
                    <a:pt x="1747075" y="41783"/>
                  </a:moveTo>
                  <a:lnTo>
                    <a:pt x="0" y="19431"/>
                  </a:lnTo>
                  <a:lnTo>
                    <a:pt x="1747139" y="0"/>
                  </a:lnTo>
                  <a:lnTo>
                    <a:pt x="1747075" y="41783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12"/>
            <p:cNvSpPr/>
            <p:nvPr/>
          </p:nvSpPr>
          <p:spPr>
            <a:xfrm>
              <a:off x="5888926" y="5585459"/>
              <a:ext cx="134365" cy="155130"/>
            </a:xfrm>
            <a:custGeom>
              <a:avLst/>
              <a:gdLst/>
              <a:ahLst/>
              <a:cxnLst/>
              <a:rect l="l" t="t" r="r" b="b"/>
              <a:pathLst>
                <a:path w="134365" h="155130" extrusionOk="0">
                  <a:moveTo>
                    <a:pt x="127" y="0"/>
                  </a:moveTo>
                  <a:lnTo>
                    <a:pt x="134366" y="77661"/>
                  </a:lnTo>
                  <a:lnTo>
                    <a:pt x="0" y="155131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22" name="Google Shape;522;p12"/>
          <p:cNvSpPr txBox="1"/>
          <p:nvPr/>
        </p:nvSpPr>
        <p:spPr>
          <a:xfrm>
            <a:off x="3893344" y="4856701"/>
            <a:ext cx="923700" cy="5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Threats,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IoCs</a:t>
            </a:r>
            <a:endParaRPr sz="1467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23" name="Google Shape;523;p12"/>
          <p:cNvGrpSpPr/>
          <p:nvPr/>
        </p:nvGrpSpPr>
        <p:grpSpPr>
          <a:xfrm>
            <a:off x="4993040" y="1380871"/>
            <a:ext cx="386905" cy="482663"/>
            <a:chOff x="5272214" y="1569529"/>
            <a:chExt cx="386905" cy="482663"/>
          </a:xfrm>
        </p:grpSpPr>
        <p:sp>
          <p:nvSpPr>
            <p:cNvPr id="524" name="Google Shape;524;p12"/>
            <p:cNvSpPr/>
            <p:nvPr/>
          </p:nvSpPr>
          <p:spPr>
            <a:xfrm>
              <a:off x="5272214" y="1569529"/>
              <a:ext cx="386905" cy="482663"/>
            </a:xfrm>
            <a:custGeom>
              <a:avLst/>
              <a:gdLst/>
              <a:ahLst/>
              <a:cxnLst/>
              <a:rect l="l" t="t" r="r" b="b"/>
              <a:pathLst>
                <a:path w="386905" h="482663" extrusionOk="0">
                  <a:moveTo>
                    <a:pt x="334391" y="0"/>
                  </a:moveTo>
                  <a:lnTo>
                    <a:pt x="52514" y="0"/>
                  </a:lnTo>
                  <a:cubicBezTo>
                    <a:pt x="23558" y="0"/>
                    <a:pt x="0" y="23559"/>
                    <a:pt x="0" y="52515"/>
                  </a:cubicBezTo>
                  <a:lnTo>
                    <a:pt x="0" y="430149"/>
                  </a:lnTo>
                  <a:cubicBezTo>
                    <a:pt x="0" y="459105"/>
                    <a:pt x="23558" y="482663"/>
                    <a:pt x="52514" y="482663"/>
                  </a:cubicBezTo>
                  <a:lnTo>
                    <a:pt x="334391" y="482663"/>
                  </a:lnTo>
                  <a:cubicBezTo>
                    <a:pt x="363347" y="482663"/>
                    <a:pt x="386905" y="459105"/>
                    <a:pt x="386905" y="430149"/>
                  </a:cubicBezTo>
                  <a:lnTo>
                    <a:pt x="386905" y="52515"/>
                  </a:lnTo>
                  <a:cubicBezTo>
                    <a:pt x="386905" y="23559"/>
                    <a:pt x="363347" y="0"/>
                    <a:pt x="334391" y="0"/>
                  </a:cubicBezTo>
                  <a:moveTo>
                    <a:pt x="52514" y="18606"/>
                  </a:moveTo>
                  <a:lnTo>
                    <a:pt x="334391" y="18606"/>
                  </a:lnTo>
                  <a:cubicBezTo>
                    <a:pt x="353123" y="18606"/>
                    <a:pt x="368300" y="33846"/>
                    <a:pt x="368300" y="52515"/>
                  </a:cubicBezTo>
                  <a:lnTo>
                    <a:pt x="368300" y="154686"/>
                  </a:lnTo>
                  <a:lnTo>
                    <a:pt x="18605" y="154686"/>
                  </a:lnTo>
                  <a:lnTo>
                    <a:pt x="18605" y="52515"/>
                  </a:lnTo>
                  <a:cubicBezTo>
                    <a:pt x="18605" y="33846"/>
                    <a:pt x="33845" y="18606"/>
                    <a:pt x="52514" y="18606"/>
                  </a:cubicBezTo>
                  <a:moveTo>
                    <a:pt x="368300" y="309372"/>
                  </a:moveTo>
                  <a:lnTo>
                    <a:pt x="18605" y="309372"/>
                  </a:lnTo>
                  <a:lnTo>
                    <a:pt x="18605" y="173291"/>
                  </a:lnTo>
                  <a:lnTo>
                    <a:pt x="368300" y="173291"/>
                  </a:lnTo>
                  <a:lnTo>
                    <a:pt x="368300" y="309372"/>
                  </a:lnTo>
                  <a:close/>
                  <a:moveTo>
                    <a:pt x="334391" y="464058"/>
                  </a:moveTo>
                  <a:lnTo>
                    <a:pt x="52514" y="464058"/>
                  </a:lnTo>
                  <a:cubicBezTo>
                    <a:pt x="33845" y="464058"/>
                    <a:pt x="18605" y="448818"/>
                    <a:pt x="18605" y="430149"/>
                  </a:cubicBezTo>
                  <a:lnTo>
                    <a:pt x="18605" y="327978"/>
                  </a:lnTo>
                  <a:lnTo>
                    <a:pt x="368300" y="327978"/>
                  </a:lnTo>
                  <a:lnTo>
                    <a:pt x="368300" y="430149"/>
                  </a:lnTo>
                  <a:cubicBezTo>
                    <a:pt x="368300" y="448881"/>
                    <a:pt x="353060" y="464058"/>
                    <a:pt x="334391" y="464058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12"/>
            <p:cNvSpPr/>
            <p:nvPr/>
          </p:nvSpPr>
          <p:spPr>
            <a:xfrm>
              <a:off x="5317299" y="16671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6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6" name="Google Shape;526;p12"/>
            <p:cNvSpPr/>
            <p:nvPr/>
          </p:nvSpPr>
          <p:spPr>
            <a:xfrm>
              <a:off x="5376100" y="16671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6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7" name="Google Shape;527;p12"/>
            <p:cNvSpPr/>
            <p:nvPr/>
          </p:nvSpPr>
          <p:spPr>
            <a:xfrm>
              <a:off x="5317299" y="1822386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6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8" name="Google Shape;528;p12"/>
            <p:cNvSpPr/>
            <p:nvPr/>
          </p:nvSpPr>
          <p:spPr>
            <a:xfrm>
              <a:off x="5376100" y="1822386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6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9" name="Google Shape;529;p12"/>
            <p:cNvSpPr/>
            <p:nvPr/>
          </p:nvSpPr>
          <p:spPr>
            <a:xfrm>
              <a:off x="5317299" y="1972691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5" y="0"/>
                  </a:moveTo>
                  <a:cubicBezTo>
                    <a:pt x="8318" y="0"/>
                    <a:pt x="0" y="8318"/>
                    <a:pt x="0" y="18605"/>
                  </a:cubicBezTo>
                  <a:cubicBezTo>
                    <a:pt x="0" y="28892"/>
                    <a:pt x="8318" y="37211"/>
                    <a:pt x="18605" y="37211"/>
                  </a:cubicBezTo>
                  <a:cubicBezTo>
                    <a:pt x="28892" y="37211"/>
                    <a:pt x="37211" y="28892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0" name="Google Shape;530;p12"/>
            <p:cNvSpPr/>
            <p:nvPr/>
          </p:nvSpPr>
          <p:spPr>
            <a:xfrm>
              <a:off x="5376100" y="1972691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5" y="0"/>
                  </a:moveTo>
                  <a:cubicBezTo>
                    <a:pt x="8318" y="0"/>
                    <a:pt x="0" y="8318"/>
                    <a:pt x="0" y="18605"/>
                  </a:cubicBezTo>
                  <a:cubicBezTo>
                    <a:pt x="0" y="28892"/>
                    <a:pt x="8318" y="37211"/>
                    <a:pt x="18605" y="37211"/>
                  </a:cubicBezTo>
                  <a:cubicBezTo>
                    <a:pt x="28892" y="37211"/>
                    <a:pt x="37211" y="28892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1" name="Google Shape;531;p12"/>
          <p:cNvGrpSpPr/>
          <p:nvPr/>
        </p:nvGrpSpPr>
        <p:grpSpPr>
          <a:xfrm>
            <a:off x="6413852" y="1380871"/>
            <a:ext cx="386905" cy="482663"/>
            <a:chOff x="6693027" y="1569529"/>
            <a:chExt cx="386905" cy="482663"/>
          </a:xfrm>
        </p:grpSpPr>
        <p:sp>
          <p:nvSpPr>
            <p:cNvPr id="532" name="Google Shape;532;p12"/>
            <p:cNvSpPr/>
            <p:nvPr/>
          </p:nvSpPr>
          <p:spPr>
            <a:xfrm>
              <a:off x="6693027" y="1569529"/>
              <a:ext cx="386905" cy="482663"/>
            </a:xfrm>
            <a:custGeom>
              <a:avLst/>
              <a:gdLst/>
              <a:ahLst/>
              <a:cxnLst/>
              <a:rect l="l" t="t" r="r" b="b"/>
              <a:pathLst>
                <a:path w="386905" h="482663" extrusionOk="0">
                  <a:moveTo>
                    <a:pt x="334391" y="0"/>
                  </a:moveTo>
                  <a:lnTo>
                    <a:pt x="52515" y="0"/>
                  </a:lnTo>
                  <a:cubicBezTo>
                    <a:pt x="23558" y="0"/>
                    <a:pt x="0" y="23559"/>
                    <a:pt x="0" y="52515"/>
                  </a:cubicBezTo>
                  <a:lnTo>
                    <a:pt x="0" y="430149"/>
                  </a:lnTo>
                  <a:cubicBezTo>
                    <a:pt x="0" y="459105"/>
                    <a:pt x="23558" y="482663"/>
                    <a:pt x="52515" y="482663"/>
                  </a:cubicBezTo>
                  <a:lnTo>
                    <a:pt x="334391" y="482663"/>
                  </a:lnTo>
                  <a:cubicBezTo>
                    <a:pt x="363347" y="482663"/>
                    <a:pt x="386905" y="459105"/>
                    <a:pt x="386905" y="430149"/>
                  </a:cubicBezTo>
                  <a:lnTo>
                    <a:pt x="386905" y="52515"/>
                  </a:lnTo>
                  <a:cubicBezTo>
                    <a:pt x="386905" y="23559"/>
                    <a:pt x="363347" y="0"/>
                    <a:pt x="334391" y="0"/>
                  </a:cubicBezTo>
                  <a:moveTo>
                    <a:pt x="52515" y="18606"/>
                  </a:moveTo>
                  <a:lnTo>
                    <a:pt x="334391" y="18606"/>
                  </a:lnTo>
                  <a:cubicBezTo>
                    <a:pt x="353123" y="18606"/>
                    <a:pt x="368300" y="33846"/>
                    <a:pt x="368300" y="52515"/>
                  </a:cubicBezTo>
                  <a:lnTo>
                    <a:pt x="368300" y="154686"/>
                  </a:lnTo>
                  <a:lnTo>
                    <a:pt x="18542" y="154686"/>
                  </a:lnTo>
                  <a:lnTo>
                    <a:pt x="18542" y="52515"/>
                  </a:lnTo>
                  <a:cubicBezTo>
                    <a:pt x="18542" y="33846"/>
                    <a:pt x="33782" y="18606"/>
                    <a:pt x="52451" y="18606"/>
                  </a:cubicBezTo>
                  <a:moveTo>
                    <a:pt x="368300" y="309372"/>
                  </a:moveTo>
                  <a:lnTo>
                    <a:pt x="18542" y="309372"/>
                  </a:lnTo>
                  <a:lnTo>
                    <a:pt x="18542" y="173291"/>
                  </a:lnTo>
                  <a:lnTo>
                    <a:pt x="368300" y="173291"/>
                  </a:lnTo>
                  <a:lnTo>
                    <a:pt x="368300" y="309372"/>
                  </a:lnTo>
                  <a:close/>
                  <a:moveTo>
                    <a:pt x="334391" y="464058"/>
                  </a:moveTo>
                  <a:lnTo>
                    <a:pt x="52515" y="464058"/>
                  </a:lnTo>
                  <a:cubicBezTo>
                    <a:pt x="33782" y="464058"/>
                    <a:pt x="18605" y="448818"/>
                    <a:pt x="18605" y="430149"/>
                  </a:cubicBezTo>
                  <a:lnTo>
                    <a:pt x="18605" y="327978"/>
                  </a:lnTo>
                  <a:lnTo>
                    <a:pt x="368364" y="327978"/>
                  </a:lnTo>
                  <a:lnTo>
                    <a:pt x="368364" y="430149"/>
                  </a:lnTo>
                  <a:cubicBezTo>
                    <a:pt x="368364" y="448881"/>
                    <a:pt x="353123" y="464058"/>
                    <a:pt x="334454" y="464058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12"/>
            <p:cNvSpPr/>
            <p:nvPr/>
          </p:nvSpPr>
          <p:spPr>
            <a:xfrm>
              <a:off x="6738048" y="16671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6" y="37211"/>
                  </a:moveTo>
                  <a:cubicBezTo>
                    <a:pt x="28893" y="37211"/>
                    <a:pt x="37211" y="28893"/>
                    <a:pt x="37211" y="18606"/>
                  </a:cubicBezTo>
                  <a:cubicBezTo>
                    <a:pt x="37211" y="8318"/>
                    <a:pt x="28893" y="0"/>
                    <a:pt x="18606" y="0"/>
                  </a:cubicBezTo>
                  <a:cubicBezTo>
                    <a:pt x="8319" y="0"/>
                    <a:pt x="0" y="8318"/>
                    <a:pt x="0" y="18606"/>
                  </a:cubicBezTo>
                  <a:cubicBezTo>
                    <a:pt x="0" y="28893"/>
                    <a:pt x="8319" y="37211"/>
                    <a:pt x="18606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12"/>
            <p:cNvSpPr/>
            <p:nvPr/>
          </p:nvSpPr>
          <p:spPr>
            <a:xfrm>
              <a:off x="6796913" y="16671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6" y="37211"/>
                  </a:moveTo>
                  <a:cubicBezTo>
                    <a:pt x="28893" y="37211"/>
                    <a:pt x="37211" y="28893"/>
                    <a:pt x="37211" y="18606"/>
                  </a:cubicBezTo>
                  <a:cubicBezTo>
                    <a:pt x="37211" y="8318"/>
                    <a:pt x="28893" y="0"/>
                    <a:pt x="18606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6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12"/>
            <p:cNvSpPr/>
            <p:nvPr/>
          </p:nvSpPr>
          <p:spPr>
            <a:xfrm>
              <a:off x="6738048" y="1822386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6" y="37211"/>
                  </a:moveTo>
                  <a:cubicBezTo>
                    <a:pt x="28893" y="37211"/>
                    <a:pt x="37211" y="28893"/>
                    <a:pt x="37211" y="18606"/>
                  </a:cubicBezTo>
                  <a:cubicBezTo>
                    <a:pt x="37211" y="8318"/>
                    <a:pt x="28893" y="0"/>
                    <a:pt x="18606" y="0"/>
                  </a:cubicBezTo>
                  <a:cubicBezTo>
                    <a:pt x="8319" y="0"/>
                    <a:pt x="0" y="8318"/>
                    <a:pt x="0" y="18606"/>
                  </a:cubicBezTo>
                  <a:cubicBezTo>
                    <a:pt x="0" y="28893"/>
                    <a:pt x="8319" y="37211"/>
                    <a:pt x="18606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12"/>
            <p:cNvSpPr/>
            <p:nvPr/>
          </p:nvSpPr>
          <p:spPr>
            <a:xfrm>
              <a:off x="6796913" y="1822386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6" y="37211"/>
                  </a:moveTo>
                  <a:cubicBezTo>
                    <a:pt x="28893" y="37211"/>
                    <a:pt x="37211" y="28893"/>
                    <a:pt x="37211" y="18606"/>
                  </a:cubicBezTo>
                  <a:cubicBezTo>
                    <a:pt x="37211" y="8318"/>
                    <a:pt x="28893" y="0"/>
                    <a:pt x="18606" y="0"/>
                  </a:cubicBezTo>
                  <a:cubicBezTo>
                    <a:pt x="8318" y="0"/>
                    <a:pt x="0" y="8318"/>
                    <a:pt x="0" y="18606"/>
                  </a:cubicBezTo>
                  <a:cubicBezTo>
                    <a:pt x="0" y="28893"/>
                    <a:pt x="8318" y="37211"/>
                    <a:pt x="18606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12"/>
            <p:cNvSpPr/>
            <p:nvPr/>
          </p:nvSpPr>
          <p:spPr>
            <a:xfrm>
              <a:off x="6738048" y="1972691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6" y="0"/>
                  </a:moveTo>
                  <a:cubicBezTo>
                    <a:pt x="8319" y="0"/>
                    <a:pt x="0" y="8318"/>
                    <a:pt x="0" y="18605"/>
                  </a:cubicBezTo>
                  <a:cubicBezTo>
                    <a:pt x="0" y="28892"/>
                    <a:pt x="8319" y="37211"/>
                    <a:pt x="18606" y="37211"/>
                  </a:cubicBezTo>
                  <a:cubicBezTo>
                    <a:pt x="28893" y="37211"/>
                    <a:pt x="37211" y="28892"/>
                    <a:pt x="37211" y="18605"/>
                  </a:cubicBezTo>
                  <a:cubicBezTo>
                    <a:pt x="37211" y="8318"/>
                    <a:pt x="28893" y="0"/>
                    <a:pt x="18606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12"/>
            <p:cNvSpPr/>
            <p:nvPr/>
          </p:nvSpPr>
          <p:spPr>
            <a:xfrm>
              <a:off x="6796913" y="1972691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6" y="0"/>
                  </a:moveTo>
                  <a:cubicBezTo>
                    <a:pt x="8318" y="0"/>
                    <a:pt x="0" y="8318"/>
                    <a:pt x="0" y="18605"/>
                  </a:cubicBezTo>
                  <a:cubicBezTo>
                    <a:pt x="0" y="28892"/>
                    <a:pt x="8318" y="37211"/>
                    <a:pt x="18606" y="37211"/>
                  </a:cubicBezTo>
                  <a:cubicBezTo>
                    <a:pt x="28893" y="37211"/>
                    <a:pt x="37211" y="28892"/>
                    <a:pt x="37211" y="18605"/>
                  </a:cubicBezTo>
                  <a:cubicBezTo>
                    <a:pt x="37211" y="8318"/>
                    <a:pt x="28893" y="0"/>
                    <a:pt x="18606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9" name="Google Shape;539;p12"/>
          <p:cNvGrpSpPr/>
          <p:nvPr/>
        </p:nvGrpSpPr>
        <p:grpSpPr>
          <a:xfrm>
            <a:off x="5703414" y="2207514"/>
            <a:ext cx="386905" cy="482663"/>
            <a:chOff x="5982589" y="2396172"/>
            <a:chExt cx="386905" cy="482663"/>
          </a:xfrm>
        </p:grpSpPr>
        <p:sp>
          <p:nvSpPr>
            <p:cNvPr id="540" name="Google Shape;540;p12"/>
            <p:cNvSpPr/>
            <p:nvPr/>
          </p:nvSpPr>
          <p:spPr>
            <a:xfrm>
              <a:off x="5982589" y="2396172"/>
              <a:ext cx="386905" cy="482663"/>
            </a:xfrm>
            <a:custGeom>
              <a:avLst/>
              <a:gdLst/>
              <a:ahLst/>
              <a:cxnLst/>
              <a:rect l="l" t="t" r="r" b="b"/>
              <a:pathLst>
                <a:path w="386905" h="482663" extrusionOk="0">
                  <a:moveTo>
                    <a:pt x="334391" y="0"/>
                  </a:moveTo>
                  <a:lnTo>
                    <a:pt x="52514" y="0"/>
                  </a:lnTo>
                  <a:cubicBezTo>
                    <a:pt x="23558" y="0"/>
                    <a:pt x="0" y="23558"/>
                    <a:pt x="0" y="52514"/>
                  </a:cubicBezTo>
                  <a:lnTo>
                    <a:pt x="0" y="430149"/>
                  </a:lnTo>
                  <a:cubicBezTo>
                    <a:pt x="0" y="459105"/>
                    <a:pt x="23558" y="482663"/>
                    <a:pt x="52514" y="482663"/>
                  </a:cubicBezTo>
                  <a:lnTo>
                    <a:pt x="334391" y="482663"/>
                  </a:lnTo>
                  <a:cubicBezTo>
                    <a:pt x="363347" y="482663"/>
                    <a:pt x="386905" y="459105"/>
                    <a:pt x="386905" y="430149"/>
                  </a:cubicBezTo>
                  <a:lnTo>
                    <a:pt x="386905" y="52514"/>
                  </a:lnTo>
                  <a:cubicBezTo>
                    <a:pt x="386905" y="23558"/>
                    <a:pt x="363347" y="0"/>
                    <a:pt x="334391" y="0"/>
                  </a:cubicBezTo>
                  <a:moveTo>
                    <a:pt x="52514" y="18605"/>
                  </a:moveTo>
                  <a:lnTo>
                    <a:pt x="334391" y="18605"/>
                  </a:lnTo>
                  <a:cubicBezTo>
                    <a:pt x="353123" y="18605"/>
                    <a:pt x="368300" y="33845"/>
                    <a:pt x="368300" y="52514"/>
                  </a:cubicBezTo>
                  <a:lnTo>
                    <a:pt x="368300" y="154686"/>
                  </a:lnTo>
                  <a:lnTo>
                    <a:pt x="18542" y="154686"/>
                  </a:lnTo>
                  <a:lnTo>
                    <a:pt x="18542" y="52514"/>
                  </a:lnTo>
                  <a:cubicBezTo>
                    <a:pt x="18542" y="33782"/>
                    <a:pt x="33782" y="18605"/>
                    <a:pt x="52451" y="18605"/>
                  </a:cubicBezTo>
                  <a:moveTo>
                    <a:pt x="368364" y="309372"/>
                  </a:moveTo>
                  <a:lnTo>
                    <a:pt x="18605" y="309372"/>
                  </a:lnTo>
                  <a:lnTo>
                    <a:pt x="18605" y="173292"/>
                  </a:lnTo>
                  <a:lnTo>
                    <a:pt x="368364" y="173292"/>
                  </a:lnTo>
                  <a:lnTo>
                    <a:pt x="368364" y="309372"/>
                  </a:lnTo>
                  <a:close/>
                  <a:moveTo>
                    <a:pt x="334391" y="464058"/>
                  </a:moveTo>
                  <a:lnTo>
                    <a:pt x="52514" y="464058"/>
                  </a:lnTo>
                  <a:cubicBezTo>
                    <a:pt x="33782" y="464058"/>
                    <a:pt x="18605" y="448818"/>
                    <a:pt x="18605" y="430149"/>
                  </a:cubicBezTo>
                  <a:lnTo>
                    <a:pt x="18605" y="327977"/>
                  </a:lnTo>
                  <a:lnTo>
                    <a:pt x="368364" y="327977"/>
                  </a:lnTo>
                  <a:lnTo>
                    <a:pt x="368364" y="430149"/>
                  </a:lnTo>
                  <a:cubicBezTo>
                    <a:pt x="368364" y="448818"/>
                    <a:pt x="353123" y="464058"/>
                    <a:pt x="334454" y="464058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12"/>
            <p:cNvSpPr/>
            <p:nvPr/>
          </p:nvSpPr>
          <p:spPr>
            <a:xfrm>
              <a:off x="6027673" y="2493835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5" y="37211"/>
                  </a:moveTo>
                  <a:cubicBezTo>
                    <a:pt x="28892" y="37211"/>
                    <a:pt x="37211" y="28892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5"/>
                  </a:cubicBezTo>
                  <a:cubicBezTo>
                    <a:pt x="0" y="28892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12"/>
            <p:cNvSpPr/>
            <p:nvPr/>
          </p:nvSpPr>
          <p:spPr>
            <a:xfrm>
              <a:off x="6086475" y="2493835"/>
              <a:ext cx="37210" cy="37210"/>
            </a:xfrm>
            <a:custGeom>
              <a:avLst/>
              <a:gdLst/>
              <a:ahLst/>
              <a:cxnLst/>
              <a:rect l="l" t="t" r="r" b="b"/>
              <a:pathLst>
                <a:path w="37210" h="37210" extrusionOk="0">
                  <a:moveTo>
                    <a:pt x="18605" y="37211"/>
                  </a:moveTo>
                  <a:cubicBezTo>
                    <a:pt x="28892" y="37211"/>
                    <a:pt x="37211" y="28892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5"/>
                  </a:cubicBezTo>
                  <a:cubicBezTo>
                    <a:pt x="0" y="28892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12"/>
            <p:cNvSpPr/>
            <p:nvPr/>
          </p:nvSpPr>
          <p:spPr>
            <a:xfrm>
              <a:off x="6027673" y="26490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5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12"/>
            <p:cNvSpPr/>
            <p:nvPr/>
          </p:nvSpPr>
          <p:spPr>
            <a:xfrm>
              <a:off x="6086475" y="2649092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37211"/>
                  </a:moveTo>
                  <a:cubicBezTo>
                    <a:pt x="28892" y="37211"/>
                    <a:pt x="37211" y="28893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  <a:cubicBezTo>
                    <a:pt x="8318" y="0"/>
                    <a:pt x="0" y="8318"/>
                    <a:pt x="0" y="18605"/>
                  </a:cubicBezTo>
                  <a:cubicBezTo>
                    <a:pt x="0" y="28893"/>
                    <a:pt x="8318" y="37211"/>
                    <a:pt x="18605" y="37211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12"/>
            <p:cNvSpPr/>
            <p:nvPr/>
          </p:nvSpPr>
          <p:spPr>
            <a:xfrm>
              <a:off x="6027673" y="2799333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0"/>
                  </a:moveTo>
                  <a:cubicBezTo>
                    <a:pt x="8318" y="0"/>
                    <a:pt x="0" y="8318"/>
                    <a:pt x="0" y="18605"/>
                  </a:cubicBezTo>
                  <a:cubicBezTo>
                    <a:pt x="0" y="28893"/>
                    <a:pt x="8318" y="37211"/>
                    <a:pt x="18605" y="37211"/>
                  </a:cubicBezTo>
                  <a:cubicBezTo>
                    <a:pt x="28892" y="37211"/>
                    <a:pt x="37211" y="28893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12"/>
            <p:cNvSpPr/>
            <p:nvPr/>
          </p:nvSpPr>
          <p:spPr>
            <a:xfrm>
              <a:off x="6086475" y="2799333"/>
              <a:ext cx="37210" cy="37211"/>
            </a:xfrm>
            <a:custGeom>
              <a:avLst/>
              <a:gdLst/>
              <a:ahLst/>
              <a:cxnLst/>
              <a:rect l="l" t="t" r="r" b="b"/>
              <a:pathLst>
                <a:path w="37210" h="37211" extrusionOk="0">
                  <a:moveTo>
                    <a:pt x="18605" y="0"/>
                  </a:moveTo>
                  <a:cubicBezTo>
                    <a:pt x="8318" y="0"/>
                    <a:pt x="0" y="8318"/>
                    <a:pt x="0" y="18605"/>
                  </a:cubicBezTo>
                  <a:cubicBezTo>
                    <a:pt x="0" y="28893"/>
                    <a:pt x="8318" y="37211"/>
                    <a:pt x="18605" y="37211"/>
                  </a:cubicBezTo>
                  <a:cubicBezTo>
                    <a:pt x="28892" y="37211"/>
                    <a:pt x="37211" y="28893"/>
                    <a:pt x="37211" y="18605"/>
                  </a:cubicBezTo>
                  <a:cubicBezTo>
                    <a:pt x="37211" y="8318"/>
                    <a:pt x="28892" y="0"/>
                    <a:pt x="18605" y="0"/>
                  </a:cubicBezTo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47" name="Google Shape;547;p12"/>
          <p:cNvGrpSpPr/>
          <p:nvPr/>
        </p:nvGrpSpPr>
        <p:grpSpPr>
          <a:xfrm>
            <a:off x="5191019" y="1936876"/>
            <a:ext cx="439038" cy="544195"/>
            <a:chOff x="5470207" y="2125535"/>
            <a:chExt cx="439038" cy="544195"/>
          </a:xfrm>
        </p:grpSpPr>
        <p:sp>
          <p:nvSpPr>
            <p:cNvPr id="548" name="Google Shape;548;p12"/>
            <p:cNvSpPr/>
            <p:nvPr/>
          </p:nvSpPr>
          <p:spPr>
            <a:xfrm>
              <a:off x="5516435" y="2197354"/>
              <a:ext cx="327405" cy="434530"/>
            </a:xfrm>
            <a:custGeom>
              <a:avLst/>
              <a:gdLst/>
              <a:ahLst/>
              <a:cxnLst/>
              <a:rect l="l" t="t" r="r" b="b"/>
              <a:pathLst>
                <a:path w="327405" h="434530" extrusionOk="0">
                  <a:moveTo>
                    <a:pt x="327406" y="434530"/>
                  </a:moveTo>
                  <a:cubicBezTo>
                    <a:pt x="164910" y="342963"/>
                    <a:pt x="44005" y="186373"/>
                    <a:pt x="0" y="0"/>
                  </a:cubicBezTo>
                </a:path>
              </a:pathLst>
            </a:custGeom>
            <a:noFill/>
            <a:ln w="25400" cap="flat" cmpd="sng">
              <a:solidFill>
                <a:srgbClr val="E9B747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12"/>
            <p:cNvSpPr/>
            <p:nvPr/>
          </p:nvSpPr>
          <p:spPr>
            <a:xfrm>
              <a:off x="5808090" y="2579370"/>
              <a:ext cx="101155" cy="90360"/>
            </a:xfrm>
            <a:custGeom>
              <a:avLst/>
              <a:gdLst/>
              <a:ahLst/>
              <a:cxnLst/>
              <a:rect l="l" t="t" r="r" b="b"/>
              <a:pathLst>
                <a:path w="101155" h="90360" extrusionOk="0">
                  <a:moveTo>
                    <a:pt x="45784" y="0"/>
                  </a:moveTo>
                  <a:lnTo>
                    <a:pt x="101156" y="84772"/>
                  </a:lnTo>
                  <a:lnTo>
                    <a:pt x="0" y="90360"/>
                  </a:lnTo>
                  <a:lnTo>
                    <a:pt x="45784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12"/>
            <p:cNvSpPr/>
            <p:nvPr/>
          </p:nvSpPr>
          <p:spPr>
            <a:xfrm>
              <a:off x="5470207" y="2125535"/>
              <a:ext cx="99504" cy="95694"/>
            </a:xfrm>
            <a:custGeom>
              <a:avLst/>
              <a:gdLst/>
              <a:ahLst/>
              <a:cxnLst/>
              <a:rect l="l" t="t" r="r" b="b"/>
              <a:pathLst>
                <a:path w="99504" h="95694" extrusionOk="0">
                  <a:moveTo>
                    <a:pt x="99504" y="76708"/>
                  </a:moveTo>
                  <a:lnTo>
                    <a:pt x="33338" y="0"/>
                  </a:lnTo>
                  <a:lnTo>
                    <a:pt x="0" y="95694"/>
                  </a:lnTo>
                  <a:lnTo>
                    <a:pt x="99504" y="76708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1" name="Google Shape;551;p12"/>
          <p:cNvGrpSpPr/>
          <p:nvPr/>
        </p:nvGrpSpPr>
        <p:grpSpPr>
          <a:xfrm>
            <a:off x="6163725" y="1981961"/>
            <a:ext cx="425513" cy="499237"/>
            <a:chOff x="6442900" y="2170620"/>
            <a:chExt cx="425513" cy="499237"/>
          </a:xfrm>
        </p:grpSpPr>
        <p:sp>
          <p:nvSpPr>
            <p:cNvPr id="552" name="Google Shape;552;p12"/>
            <p:cNvSpPr/>
            <p:nvPr/>
          </p:nvSpPr>
          <p:spPr>
            <a:xfrm>
              <a:off x="6508305" y="2241359"/>
              <a:ext cx="315404" cy="390461"/>
            </a:xfrm>
            <a:custGeom>
              <a:avLst/>
              <a:gdLst/>
              <a:ahLst/>
              <a:cxnLst/>
              <a:rect l="l" t="t" r="r" b="b"/>
              <a:pathLst>
                <a:path w="315404" h="390461" extrusionOk="0">
                  <a:moveTo>
                    <a:pt x="315404" y="0"/>
                  </a:moveTo>
                  <a:cubicBezTo>
                    <a:pt x="263842" y="166878"/>
                    <a:pt x="149478" y="306261"/>
                    <a:pt x="0" y="390461"/>
                  </a:cubicBezTo>
                </a:path>
              </a:pathLst>
            </a:custGeom>
            <a:noFill/>
            <a:ln w="25400" cap="flat" cmpd="sng">
              <a:solidFill>
                <a:srgbClr val="E9B747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12"/>
            <p:cNvSpPr/>
            <p:nvPr/>
          </p:nvSpPr>
          <p:spPr>
            <a:xfrm>
              <a:off x="6770369" y="2170620"/>
              <a:ext cx="98044" cy="97663"/>
            </a:xfrm>
            <a:custGeom>
              <a:avLst/>
              <a:gdLst/>
              <a:ahLst/>
              <a:cxnLst/>
              <a:rect l="l" t="t" r="r" b="b"/>
              <a:pathLst>
                <a:path w="98044" h="97663" extrusionOk="0">
                  <a:moveTo>
                    <a:pt x="0" y="72200"/>
                  </a:moveTo>
                  <a:lnTo>
                    <a:pt x="71057" y="0"/>
                  </a:lnTo>
                  <a:lnTo>
                    <a:pt x="98044" y="97663"/>
                  </a:lnTo>
                  <a:lnTo>
                    <a:pt x="0" y="7220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12"/>
            <p:cNvSpPr/>
            <p:nvPr/>
          </p:nvSpPr>
          <p:spPr>
            <a:xfrm>
              <a:off x="6442900" y="2579433"/>
              <a:ext cx="101155" cy="90424"/>
            </a:xfrm>
            <a:custGeom>
              <a:avLst/>
              <a:gdLst/>
              <a:ahLst/>
              <a:cxnLst/>
              <a:rect l="l" t="t" r="r" b="b"/>
              <a:pathLst>
                <a:path w="101155" h="90424" extrusionOk="0">
                  <a:moveTo>
                    <a:pt x="55499" y="0"/>
                  </a:moveTo>
                  <a:lnTo>
                    <a:pt x="0" y="84709"/>
                  </a:lnTo>
                  <a:lnTo>
                    <a:pt x="101156" y="90424"/>
                  </a:lnTo>
                  <a:lnTo>
                    <a:pt x="55499" y="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5" name="Google Shape;555;p12"/>
          <p:cNvGrpSpPr/>
          <p:nvPr/>
        </p:nvGrpSpPr>
        <p:grpSpPr>
          <a:xfrm>
            <a:off x="5439000" y="1174559"/>
            <a:ext cx="915161" cy="178117"/>
            <a:chOff x="5718175" y="1363217"/>
            <a:chExt cx="915161" cy="178117"/>
          </a:xfrm>
        </p:grpSpPr>
        <p:sp>
          <p:nvSpPr>
            <p:cNvPr id="556" name="Google Shape;556;p12"/>
            <p:cNvSpPr/>
            <p:nvPr/>
          </p:nvSpPr>
          <p:spPr>
            <a:xfrm>
              <a:off x="5774435" y="1363217"/>
              <a:ext cx="802640" cy="131762"/>
            </a:xfrm>
            <a:custGeom>
              <a:avLst/>
              <a:gdLst/>
              <a:ahLst/>
              <a:cxnLst/>
              <a:rect l="l" t="t" r="r" b="b"/>
              <a:pathLst>
                <a:path w="802640" h="131762" extrusionOk="0">
                  <a:moveTo>
                    <a:pt x="0" y="131763"/>
                  </a:moveTo>
                  <a:cubicBezTo>
                    <a:pt x="112395" y="48959"/>
                    <a:pt x="251270" y="0"/>
                    <a:pt x="401638" y="0"/>
                  </a:cubicBezTo>
                  <a:cubicBezTo>
                    <a:pt x="552005" y="0"/>
                    <a:pt x="690309" y="48768"/>
                    <a:pt x="802640" y="131318"/>
                  </a:cubicBezTo>
                </a:path>
              </a:pathLst>
            </a:custGeom>
            <a:noFill/>
            <a:ln w="25400" cap="flat" cmpd="sng">
              <a:solidFill>
                <a:srgbClr val="E9B747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12"/>
            <p:cNvSpPr/>
            <p:nvPr/>
          </p:nvSpPr>
          <p:spPr>
            <a:xfrm>
              <a:off x="5718175" y="1446847"/>
              <a:ext cx="100076" cy="94487"/>
            </a:xfrm>
            <a:custGeom>
              <a:avLst/>
              <a:gdLst/>
              <a:ahLst/>
              <a:cxnLst/>
              <a:rect l="l" t="t" r="r" b="b"/>
              <a:pathLst>
                <a:path w="100076" h="94487" extrusionOk="0">
                  <a:moveTo>
                    <a:pt x="100076" y="78803"/>
                  </a:moveTo>
                  <a:lnTo>
                    <a:pt x="0" y="94488"/>
                  </a:lnTo>
                  <a:lnTo>
                    <a:pt x="36449" y="0"/>
                  </a:lnTo>
                  <a:lnTo>
                    <a:pt x="100076" y="78803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12"/>
            <p:cNvSpPr/>
            <p:nvPr/>
          </p:nvSpPr>
          <p:spPr>
            <a:xfrm>
              <a:off x="6533260" y="1446275"/>
              <a:ext cx="100076" cy="94488"/>
            </a:xfrm>
            <a:custGeom>
              <a:avLst/>
              <a:gdLst/>
              <a:ahLst/>
              <a:cxnLst/>
              <a:rect l="l" t="t" r="r" b="b"/>
              <a:pathLst>
                <a:path w="100076" h="94488" extrusionOk="0">
                  <a:moveTo>
                    <a:pt x="0" y="78931"/>
                  </a:moveTo>
                  <a:lnTo>
                    <a:pt x="100076" y="94488"/>
                  </a:lnTo>
                  <a:lnTo>
                    <a:pt x="63500" y="0"/>
                  </a:lnTo>
                  <a:lnTo>
                    <a:pt x="0" y="78931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9" name="Google Shape;559;p12"/>
          <p:cNvSpPr txBox="1"/>
          <p:nvPr/>
        </p:nvSpPr>
        <p:spPr>
          <a:xfrm>
            <a:off x="3838048" y="1355491"/>
            <a:ext cx="1089300" cy="5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ISP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resolver</a:t>
            </a:r>
            <a:endParaRPr sz="14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0" name="Google Shape;560;p12"/>
          <p:cNvSpPr txBox="1"/>
          <p:nvPr/>
        </p:nvSpPr>
        <p:spPr>
          <a:xfrm>
            <a:off x="6843824" y="1346967"/>
            <a:ext cx="947700" cy="5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Telco</a:t>
            </a:r>
            <a:endParaRPr sz="14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resolver</a:t>
            </a:r>
            <a:endParaRPr sz="14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12"/>
          <p:cNvSpPr txBox="1"/>
          <p:nvPr/>
        </p:nvSpPr>
        <p:spPr>
          <a:xfrm>
            <a:off x="5203699" y="2696493"/>
            <a:ext cx="1385700" cy="5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Government</a:t>
            </a:r>
            <a:endParaRPr sz="14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467"/>
              <a:buFont typeface="Arial"/>
              <a:buNone/>
            </a:pPr>
            <a:r>
              <a:rPr lang="cs-CZ"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resolver</a:t>
            </a:r>
            <a:endParaRPr sz="14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2" name="Google Shape;562;p12"/>
          <p:cNvSpPr txBox="1"/>
          <p:nvPr/>
        </p:nvSpPr>
        <p:spPr>
          <a:xfrm>
            <a:off x="5191023" y="5255091"/>
            <a:ext cx="1457700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CERT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Portugal</a:t>
            </a:r>
            <a:endParaRPr sz="22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3" name="Google Shape;563;p12"/>
          <p:cNvSpPr txBox="1"/>
          <p:nvPr/>
        </p:nvSpPr>
        <p:spPr>
          <a:xfrm>
            <a:off x="7120875" y="3596491"/>
            <a:ext cx="2618700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CERT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Czech republic</a:t>
            </a:r>
            <a:endParaRPr sz="22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12"/>
          <p:cNvSpPr txBox="1"/>
          <p:nvPr/>
        </p:nvSpPr>
        <p:spPr>
          <a:xfrm>
            <a:off x="10577623" y="3085092"/>
            <a:ext cx="1306500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CERT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Poland</a:t>
            </a:r>
            <a:endParaRPr sz="22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12"/>
          <p:cNvSpPr txBox="1"/>
          <p:nvPr/>
        </p:nvSpPr>
        <p:spPr>
          <a:xfrm>
            <a:off x="9359948" y="4300767"/>
            <a:ext cx="1823100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CERT</a:t>
            </a:r>
            <a:endParaRPr sz="1467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2267"/>
              <a:buFont typeface="Arial"/>
              <a:buNone/>
            </a:pPr>
            <a:r>
              <a:rPr lang="cs-CZ" sz="22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Romania</a:t>
            </a:r>
            <a:endParaRPr sz="2267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12"/>
          <p:cNvSpPr txBox="1"/>
          <p:nvPr/>
        </p:nvSpPr>
        <p:spPr>
          <a:xfrm>
            <a:off x="692700" y="737501"/>
            <a:ext cx="29133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3500"/>
              <a:buFont typeface="Arial"/>
              <a:buNone/>
            </a:pPr>
            <a:r>
              <a:rPr lang="cs-CZ" sz="35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European </a:t>
            </a:r>
            <a:br>
              <a:rPr lang="cs-CZ" sz="35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cs-CZ" sz="35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 Shield</a:t>
            </a:r>
            <a:endParaRPr sz="3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67" name="Google Shape;567;p12"/>
          <p:cNvGrpSpPr/>
          <p:nvPr/>
        </p:nvGrpSpPr>
        <p:grpSpPr>
          <a:xfrm>
            <a:off x="695325" y="3120967"/>
            <a:ext cx="3021054" cy="2999532"/>
            <a:chOff x="810050" y="3106200"/>
            <a:chExt cx="3021054" cy="2999532"/>
          </a:xfrm>
        </p:grpSpPr>
        <p:sp>
          <p:nvSpPr>
            <p:cNvPr id="568" name="Google Shape;568;p12"/>
            <p:cNvSpPr/>
            <p:nvPr/>
          </p:nvSpPr>
          <p:spPr>
            <a:xfrm>
              <a:off x="810050" y="3106200"/>
              <a:ext cx="3015181" cy="2999532"/>
            </a:xfrm>
            <a:custGeom>
              <a:avLst/>
              <a:gdLst/>
              <a:ahLst/>
              <a:cxnLst/>
              <a:rect l="l" t="t" r="r" b="b"/>
              <a:pathLst>
                <a:path w="3207639" h="3216656" extrusionOk="0">
                  <a:moveTo>
                    <a:pt x="3057652" y="0"/>
                  </a:moveTo>
                  <a:cubicBezTo>
                    <a:pt x="3140488" y="0"/>
                    <a:pt x="3207639" y="67151"/>
                    <a:pt x="3207639" y="149987"/>
                  </a:cubicBezTo>
                  <a:lnTo>
                    <a:pt x="3207639" y="3066669"/>
                  </a:lnTo>
                  <a:cubicBezTo>
                    <a:pt x="3207639" y="3149505"/>
                    <a:pt x="3140488" y="3216656"/>
                    <a:pt x="3057652" y="3216656"/>
                  </a:cubicBezTo>
                  <a:lnTo>
                    <a:pt x="149987" y="3216656"/>
                  </a:lnTo>
                  <a:cubicBezTo>
                    <a:pt x="67151" y="3216656"/>
                    <a:pt x="0" y="3149505"/>
                    <a:pt x="0" y="3066669"/>
                  </a:cubicBezTo>
                  <a:lnTo>
                    <a:pt x="0" y="149987"/>
                  </a:lnTo>
                  <a:cubicBezTo>
                    <a:pt x="0" y="67151"/>
                    <a:pt x="67151" y="0"/>
                    <a:pt x="149987" y="0"/>
                  </a:cubicBezTo>
                  <a:close/>
                </a:path>
              </a:pathLst>
            </a:custGeom>
            <a:noFill/>
            <a:ln w="19050" cap="rnd" cmpd="sng">
              <a:solidFill>
                <a:srgbClr val="E9B74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67"/>
                <a:buFont typeface="Arial"/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12"/>
            <p:cNvSpPr txBox="1"/>
            <p:nvPr/>
          </p:nvSpPr>
          <p:spPr>
            <a:xfrm>
              <a:off x="1511504" y="3256400"/>
              <a:ext cx="869100" cy="31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Banks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70" name="Google Shape;570;p12"/>
            <p:cNvGrpSpPr/>
            <p:nvPr/>
          </p:nvGrpSpPr>
          <p:grpSpPr>
            <a:xfrm>
              <a:off x="1069847" y="5679757"/>
              <a:ext cx="303657" cy="224345"/>
              <a:chOff x="1069847" y="5679757"/>
              <a:chExt cx="303657" cy="224345"/>
            </a:xfrm>
          </p:grpSpPr>
          <p:sp>
            <p:nvSpPr>
              <p:cNvPr id="571" name="Google Shape;571;p12"/>
              <p:cNvSpPr/>
              <p:nvPr/>
            </p:nvSpPr>
            <p:spPr>
              <a:xfrm>
                <a:off x="1069847" y="5679757"/>
                <a:ext cx="303657" cy="224345"/>
              </a:xfrm>
              <a:custGeom>
                <a:avLst/>
                <a:gdLst/>
                <a:ahLst/>
                <a:cxnLst/>
                <a:rect l="l" t="t" r="r" b="b"/>
                <a:pathLst>
                  <a:path w="303657" h="224345" extrusionOk="0">
                    <a:moveTo>
                      <a:pt x="284734" y="224346"/>
                    </a:moveTo>
                    <a:lnTo>
                      <a:pt x="18923" y="224346"/>
                    </a:lnTo>
                    <a:cubicBezTo>
                      <a:pt x="8509" y="224346"/>
                      <a:pt x="0" y="215900"/>
                      <a:pt x="0" y="205422"/>
                    </a:cubicBezTo>
                    <a:lnTo>
                      <a:pt x="0" y="18923"/>
                    </a:lnTo>
                    <a:cubicBezTo>
                      <a:pt x="0" y="8509"/>
                      <a:pt x="8446" y="0"/>
                      <a:pt x="18923" y="0"/>
                    </a:cubicBezTo>
                    <a:lnTo>
                      <a:pt x="284734" y="0"/>
                    </a:lnTo>
                    <a:cubicBezTo>
                      <a:pt x="295148" y="0"/>
                      <a:pt x="303657" y="8446"/>
                      <a:pt x="303657" y="18923"/>
                    </a:cubicBezTo>
                    <a:lnTo>
                      <a:pt x="303657" y="205422"/>
                    </a:lnTo>
                    <a:cubicBezTo>
                      <a:pt x="303657" y="215836"/>
                      <a:pt x="295212" y="224346"/>
                      <a:pt x="284734" y="224346"/>
                    </a:cubicBez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2" name="Google Shape;572;p12"/>
              <p:cNvSpPr/>
              <p:nvPr/>
            </p:nvSpPr>
            <p:spPr>
              <a:xfrm>
                <a:off x="1069847" y="5679757"/>
                <a:ext cx="303593" cy="131190"/>
              </a:xfrm>
              <a:custGeom>
                <a:avLst/>
                <a:gdLst/>
                <a:ahLst/>
                <a:cxnLst/>
                <a:rect l="l" t="t" r="r" b="b"/>
                <a:pathLst>
                  <a:path w="303593" h="131190" extrusionOk="0">
                    <a:moveTo>
                      <a:pt x="284734" y="0"/>
                    </a:moveTo>
                    <a:lnTo>
                      <a:pt x="18923" y="0"/>
                    </a:lnTo>
                    <a:cubicBezTo>
                      <a:pt x="8509" y="0"/>
                      <a:pt x="0" y="8446"/>
                      <a:pt x="0" y="18923"/>
                    </a:cubicBezTo>
                    <a:lnTo>
                      <a:pt x="0" y="29782"/>
                    </a:lnTo>
                    <a:lnTo>
                      <a:pt x="106617" y="126302"/>
                    </a:lnTo>
                    <a:cubicBezTo>
                      <a:pt x="110109" y="129477"/>
                      <a:pt x="114618" y="131191"/>
                      <a:pt x="119317" y="131191"/>
                    </a:cubicBezTo>
                    <a:lnTo>
                      <a:pt x="184277" y="131191"/>
                    </a:lnTo>
                    <a:cubicBezTo>
                      <a:pt x="188976" y="131191"/>
                      <a:pt x="193485" y="129477"/>
                      <a:pt x="196977" y="126302"/>
                    </a:cubicBezTo>
                    <a:lnTo>
                      <a:pt x="303594" y="29782"/>
                    </a:lnTo>
                    <a:lnTo>
                      <a:pt x="303594" y="18923"/>
                    </a:lnTo>
                    <a:cubicBezTo>
                      <a:pt x="303594" y="8509"/>
                      <a:pt x="295148" y="0"/>
                      <a:pt x="284671" y="0"/>
                    </a:cubicBez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3" name="Google Shape;573;p12"/>
              <p:cNvSpPr/>
              <p:nvPr/>
            </p:nvSpPr>
            <p:spPr>
              <a:xfrm>
                <a:off x="1074737" y="5797803"/>
                <a:ext cx="80200" cy="100139"/>
              </a:xfrm>
              <a:custGeom>
                <a:avLst/>
                <a:gdLst/>
                <a:ahLst/>
                <a:cxnLst/>
                <a:rect l="l" t="t" r="r" b="b"/>
                <a:pathLst>
                  <a:path w="80200" h="100139" extrusionOk="0">
                    <a:moveTo>
                      <a:pt x="80201" y="0"/>
                    </a:moveTo>
                    <a:lnTo>
                      <a:pt x="0" y="10014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4" name="Google Shape;574;p12"/>
              <p:cNvSpPr/>
              <p:nvPr/>
            </p:nvSpPr>
            <p:spPr>
              <a:xfrm>
                <a:off x="1288351" y="5797803"/>
                <a:ext cx="80200" cy="100139"/>
              </a:xfrm>
              <a:custGeom>
                <a:avLst/>
                <a:gdLst/>
                <a:ahLst/>
                <a:cxnLst/>
                <a:rect l="l" t="t" r="r" b="b"/>
                <a:pathLst>
                  <a:path w="80200" h="100139" extrusionOk="0">
                    <a:moveTo>
                      <a:pt x="0" y="0"/>
                    </a:moveTo>
                    <a:lnTo>
                      <a:pt x="80201" y="10014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75" name="Google Shape;575;p12"/>
            <p:cNvGrpSpPr/>
            <p:nvPr/>
          </p:nvGrpSpPr>
          <p:grpSpPr>
            <a:xfrm>
              <a:off x="1037463" y="4380357"/>
              <a:ext cx="368426" cy="226630"/>
              <a:chOff x="1037463" y="4380357"/>
              <a:chExt cx="368426" cy="226630"/>
            </a:xfrm>
          </p:grpSpPr>
          <p:sp>
            <p:nvSpPr>
              <p:cNvPr id="576" name="Google Shape;576;p12"/>
              <p:cNvSpPr/>
              <p:nvPr/>
            </p:nvSpPr>
            <p:spPr>
              <a:xfrm>
                <a:off x="1145921" y="4572952"/>
                <a:ext cx="156908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156908" h="6350" extrusionOk="0">
                    <a:moveTo>
                      <a:pt x="156908" y="0"/>
                    </a:move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7" name="Google Shape;577;p12"/>
              <p:cNvSpPr/>
              <p:nvPr/>
            </p:nvSpPr>
            <p:spPr>
              <a:xfrm>
                <a:off x="1284477" y="4423155"/>
                <a:ext cx="121348" cy="149796"/>
              </a:xfrm>
              <a:custGeom>
                <a:avLst/>
                <a:gdLst/>
                <a:ahLst/>
                <a:cxnLst/>
                <a:rect l="l" t="t" r="r" b="b"/>
                <a:pathLst>
                  <a:path w="121348" h="149796" extrusionOk="0">
                    <a:moveTo>
                      <a:pt x="94742" y="149797"/>
                    </a:moveTo>
                    <a:lnTo>
                      <a:pt x="121349" y="149797"/>
                    </a:lnTo>
                    <a:lnTo>
                      <a:pt x="121349" y="68897"/>
                    </a:lnTo>
                    <a:lnTo>
                      <a:pt x="54610" y="0"/>
                    </a:lnTo>
                    <a:lnTo>
                      <a:pt x="0" y="0"/>
                    </a:lnTo>
                    <a:lnTo>
                      <a:pt x="0" y="149035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8" name="Google Shape;578;p12"/>
              <p:cNvSpPr/>
              <p:nvPr/>
            </p:nvSpPr>
            <p:spPr>
              <a:xfrm>
                <a:off x="1284605" y="4492053"/>
                <a:ext cx="121284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121284" h="6350" extrusionOk="0">
                    <a:moveTo>
                      <a:pt x="121285" y="0"/>
                    </a:move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9" name="Google Shape;579;p12"/>
              <p:cNvSpPr/>
              <p:nvPr/>
            </p:nvSpPr>
            <p:spPr>
              <a:xfrm>
                <a:off x="1071816" y="4534153"/>
                <a:ext cx="72834" cy="72834"/>
              </a:xfrm>
              <a:custGeom>
                <a:avLst/>
                <a:gdLst/>
                <a:ahLst/>
                <a:cxnLst/>
                <a:rect l="l" t="t" r="r" b="b"/>
                <a:pathLst>
                  <a:path w="72834" h="72834" extrusionOk="0">
                    <a:moveTo>
                      <a:pt x="10668" y="10668"/>
                    </a:moveTo>
                    <a:cubicBezTo>
                      <a:pt x="24892" y="-3556"/>
                      <a:pt x="47942" y="-3556"/>
                      <a:pt x="62167" y="10668"/>
                    </a:cubicBezTo>
                    <a:cubicBezTo>
                      <a:pt x="76391" y="24892"/>
                      <a:pt x="76391" y="47943"/>
                      <a:pt x="62167" y="62167"/>
                    </a:cubicBezTo>
                    <a:cubicBezTo>
                      <a:pt x="47942" y="76391"/>
                      <a:pt x="24892" y="76391"/>
                      <a:pt x="10668" y="62167"/>
                    </a:cubicBezTo>
                    <a:cubicBezTo>
                      <a:pt x="-3556" y="47943"/>
                      <a:pt x="-3556" y="24892"/>
                      <a:pt x="10668" y="10668"/>
                    </a:cubicBez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0" name="Google Shape;580;p12"/>
              <p:cNvSpPr/>
              <p:nvPr/>
            </p:nvSpPr>
            <p:spPr>
              <a:xfrm>
                <a:off x="1306195" y="4534153"/>
                <a:ext cx="72834" cy="72834"/>
              </a:xfrm>
              <a:custGeom>
                <a:avLst/>
                <a:gdLst/>
                <a:ahLst/>
                <a:cxnLst/>
                <a:rect l="l" t="t" r="r" b="b"/>
                <a:pathLst>
                  <a:path w="72834" h="72834" extrusionOk="0">
                    <a:moveTo>
                      <a:pt x="10668" y="10668"/>
                    </a:moveTo>
                    <a:cubicBezTo>
                      <a:pt x="24892" y="-3556"/>
                      <a:pt x="47942" y="-3556"/>
                      <a:pt x="62167" y="10668"/>
                    </a:cubicBezTo>
                    <a:cubicBezTo>
                      <a:pt x="76390" y="24892"/>
                      <a:pt x="76390" y="47943"/>
                      <a:pt x="62167" y="62167"/>
                    </a:cubicBezTo>
                    <a:cubicBezTo>
                      <a:pt x="47942" y="76391"/>
                      <a:pt x="24892" y="76391"/>
                      <a:pt x="10668" y="62167"/>
                    </a:cubicBezTo>
                    <a:cubicBezTo>
                      <a:pt x="-3556" y="47943"/>
                      <a:pt x="-3556" y="24892"/>
                      <a:pt x="10668" y="10668"/>
                    </a:cubicBez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1" name="Google Shape;581;p12"/>
              <p:cNvSpPr/>
              <p:nvPr/>
            </p:nvSpPr>
            <p:spPr>
              <a:xfrm>
                <a:off x="1037463" y="4380357"/>
                <a:ext cx="32829" cy="192468"/>
              </a:xfrm>
              <a:custGeom>
                <a:avLst/>
                <a:gdLst/>
                <a:ahLst/>
                <a:cxnLst/>
                <a:rect l="l" t="t" r="r" b="b"/>
                <a:pathLst>
                  <a:path w="32829" h="192468" extrusionOk="0">
                    <a:moveTo>
                      <a:pt x="0" y="0"/>
                    </a:moveTo>
                    <a:lnTo>
                      <a:pt x="0" y="192468"/>
                    </a:lnTo>
                    <a:lnTo>
                      <a:pt x="32829" y="192468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2" name="Google Shape;582;p12"/>
              <p:cNvSpPr/>
              <p:nvPr/>
            </p:nvSpPr>
            <p:spPr>
              <a:xfrm>
                <a:off x="1037463" y="4380357"/>
                <a:ext cx="247459" cy="42862"/>
              </a:xfrm>
              <a:custGeom>
                <a:avLst/>
                <a:gdLst/>
                <a:ahLst/>
                <a:cxnLst/>
                <a:rect l="l" t="t" r="r" b="b"/>
                <a:pathLst>
                  <a:path w="247459" h="42862" extrusionOk="0">
                    <a:moveTo>
                      <a:pt x="247460" y="42863"/>
                    </a:moveTo>
                    <a:lnTo>
                      <a:pt x="247460" y="0"/>
                    </a:ln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3" name="Google Shape;583;p12"/>
              <p:cNvSpPr/>
              <p:nvPr/>
            </p:nvSpPr>
            <p:spPr>
              <a:xfrm>
                <a:off x="1037463" y="4380357"/>
                <a:ext cx="80708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80708" h="6350" extrusionOk="0">
                    <a:moveTo>
                      <a:pt x="80708" y="0"/>
                    </a:move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84" name="Google Shape;584;p12"/>
            <p:cNvGrpSpPr/>
            <p:nvPr/>
          </p:nvGrpSpPr>
          <p:grpSpPr>
            <a:xfrm>
              <a:off x="1055433" y="3276472"/>
              <a:ext cx="332486" cy="281686"/>
              <a:chOff x="1055433" y="3276472"/>
              <a:chExt cx="332486" cy="281686"/>
            </a:xfrm>
          </p:grpSpPr>
          <p:sp>
            <p:nvSpPr>
              <p:cNvPr id="585" name="Google Shape;585;p12"/>
              <p:cNvSpPr/>
              <p:nvPr/>
            </p:nvSpPr>
            <p:spPr>
              <a:xfrm>
                <a:off x="1055433" y="3360928"/>
                <a:ext cx="276097" cy="197230"/>
              </a:xfrm>
              <a:custGeom>
                <a:avLst/>
                <a:gdLst/>
                <a:ahLst/>
                <a:cxnLst/>
                <a:rect l="l" t="t" r="r" b="b"/>
                <a:pathLst>
                  <a:path w="276097" h="197230" extrusionOk="0">
                    <a:moveTo>
                      <a:pt x="276098" y="169037"/>
                    </a:moveTo>
                    <a:cubicBezTo>
                      <a:pt x="276098" y="184594"/>
                      <a:pt x="263461" y="197231"/>
                      <a:pt x="247904" y="197231"/>
                    </a:cubicBezTo>
                    <a:lnTo>
                      <a:pt x="28194" y="197231"/>
                    </a:lnTo>
                    <a:cubicBezTo>
                      <a:pt x="12636" y="197231"/>
                      <a:pt x="0" y="184594"/>
                      <a:pt x="0" y="169037"/>
                    </a:cubicBezTo>
                    <a:lnTo>
                      <a:pt x="0" y="28194"/>
                    </a:lnTo>
                    <a:cubicBezTo>
                      <a:pt x="0" y="12636"/>
                      <a:pt x="12636" y="0"/>
                      <a:pt x="28194" y="0"/>
                    </a:cubicBezTo>
                    <a:lnTo>
                      <a:pt x="247904" y="0"/>
                    </a:lnTo>
                    <a:cubicBezTo>
                      <a:pt x="263461" y="0"/>
                      <a:pt x="276098" y="12636"/>
                      <a:pt x="276098" y="28194"/>
                    </a:cubicBezTo>
                    <a:lnTo>
                      <a:pt x="276098" y="169037"/>
                    </a:ln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6" name="Google Shape;586;p12"/>
              <p:cNvSpPr/>
              <p:nvPr/>
            </p:nvSpPr>
            <p:spPr>
              <a:xfrm>
                <a:off x="1055497" y="3417316"/>
                <a:ext cx="276034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276034" h="6350" extrusionOk="0">
                    <a:moveTo>
                      <a:pt x="276035" y="0"/>
                    </a:move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7" name="Google Shape;587;p12"/>
              <p:cNvSpPr/>
              <p:nvPr/>
            </p:nvSpPr>
            <p:spPr>
              <a:xfrm>
                <a:off x="1218819" y="3501834"/>
                <a:ext cx="56387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56387" h="6350" extrusionOk="0">
                    <a:moveTo>
                      <a:pt x="0" y="0"/>
                    </a:moveTo>
                    <a:lnTo>
                      <a:pt x="56388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8" name="Google Shape;588;p12"/>
              <p:cNvSpPr/>
              <p:nvPr/>
            </p:nvSpPr>
            <p:spPr>
              <a:xfrm>
                <a:off x="1111821" y="3276472"/>
                <a:ext cx="276098" cy="197230"/>
              </a:xfrm>
              <a:custGeom>
                <a:avLst/>
                <a:gdLst/>
                <a:ahLst/>
                <a:cxnLst/>
                <a:rect l="l" t="t" r="r" b="b"/>
                <a:pathLst>
                  <a:path w="276098" h="197230" extrusionOk="0">
                    <a:moveTo>
                      <a:pt x="0" y="84518"/>
                    </a:moveTo>
                    <a:lnTo>
                      <a:pt x="0" y="28194"/>
                    </a:lnTo>
                    <a:cubicBezTo>
                      <a:pt x="0" y="12636"/>
                      <a:pt x="12637" y="0"/>
                      <a:pt x="28194" y="0"/>
                    </a:cubicBezTo>
                    <a:lnTo>
                      <a:pt x="247904" y="0"/>
                    </a:lnTo>
                    <a:cubicBezTo>
                      <a:pt x="263462" y="0"/>
                      <a:pt x="276098" y="12636"/>
                      <a:pt x="276098" y="28194"/>
                    </a:cubicBezTo>
                    <a:lnTo>
                      <a:pt x="276098" y="169037"/>
                    </a:lnTo>
                    <a:cubicBezTo>
                      <a:pt x="276098" y="184595"/>
                      <a:pt x="263462" y="197231"/>
                      <a:pt x="247904" y="197231"/>
                    </a:cubicBezTo>
                    <a:lnTo>
                      <a:pt x="219710" y="197231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89" name="Google Shape;589;p12"/>
            <p:cNvGrpSpPr/>
            <p:nvPr/>
          </p:nvGrpSpPr>
          <p:grpSpPr>
            <a:xfrm>
              <a:off x="1049274" y="4968875"/>
              <a:ext cx="344804" cy="344804"/>
              <a:chOff x="1049274" y="4968875"/>
              <a:chExt cx="344804" cy="344804"/>
            </a:xfrm>
          </p:grpSpPr>
          <p:sp>
            <p:nvSpPr>
              <p:cNvPr id="590" name="Google Shape;590;p12"/>
              <p:cNvSpPr/>
              <p:nvPr/>
            </p:nvSpPr>
            <p:spPr>
              <a:xfrm>
                <a:off x="1277175" y="5024373"/>
                <a:ext cx="58419" cy="58420"/>
              </a:xfrm>
              <a:custGeom>
                <a:avLst/>
                <a:gdLst/>
                <a:ahLst/>
                <a:cxnLst/>
                <a:rect l="l" t="t" r="r" b="b"/>
                <a:pathLst>
                  <a:path w="58419" h="58420" extrusionOk="0">
                    <a:moveTo>
                      <a:pt x="0" y="0"/>
                    </a:moveTo>
                    <a:lnTo>
                      <a:pt x="58420" y="0"/>
                    </a:lnTo>
                    <a:lnTo>
                      <a:pt x="58420" y="5842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1" name="Google Shape;591;p12"/>
              <p:cNvSpPr/>
              <p:nvPr/>
            </p:nvSpPr>
            <p:spPr>
              <a:xfrm>
                <a:off x="1107694" y="5032946"/>
                <a:ext cx="219392" cy="96202"/>
              </a:xfrm>
              <a:custGeom>
                <a:avLst/>
                <a:gdLst/>
                <a:ahLst/>
                <a:cxnLst/>
                <a:rect l="l" t="t" r="r" b="b"/>
                <a:pathLst>
                  <a:path w="219392" h="96202" extrusionOk="0">
                    <a:moveTo>
                      <a:pt x="219393" y="0"/>
                    </a:moveTo>
                    <a:lnTo>
                      <a:pt x="134683" y="87630"/>
                    </a:lnTo>
                    <a:cubicBezTo>
                      <a:pt x="123254" y="99060"/>
                      <a:pt x="104775" y="99060"/>
                      <a:pt x="93345" y="87630"/>
                    </a:cubicBezTo>
                    <a:lnTo>
                      <a:pt x="64516" y="55880"/>
                    </a:lnTo>
                    <a:cubicBezTo>
                      <a:pt x="53086" y="44450"/>
                      <a:pt x="34607" y="44450"/>
                      <a:pt x="23177" y="55880"/>
                    </a:cubicBezTo>
                    <a:lnTo>
                      <a:pt x="0" y="79057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2" name="Google Shape;592;p12"/>
              <p:cNvSpPr/>
              <p:nvPr/>
            </p:nvSpPr>
            <p:spPr>
              <a:xfrm>
                <a:off x="1133983" y="5255196"/>
                <a:ext cx="14604" cy="58483"/>
              </a:xfrm>
              <a:custGeom>
                <a:avLst/>
                <a:gdLst/>
                <a:ahLst/>
                <a:cxnLst/>
                <a:rect l="l" t="t" r="r" b="b"/>
                <a:pathLst>
                  <a:path w="14604" h="58483" extrusionOk="0">
                    <a:moveTo>
                      <a:pt x="0" y="58483"/>
                    </a:moveTo>
                    <a:lnTo>
                      <a:pt x="14605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3" name="Google Shape;593;p12"/>
              <p:cNvSpPr/>
              <p:nvPr/>
            </p:nvSpPr>
            <p:spPr>
              <a:xfrm>
                <a:off x="1294701" y="5255196"/>
                <a:ext cx="14605" cy="58483"/>
              </a:xfrm>
              <a:custGeom>
                <a:avLst/>
                <a:gdLst/>
                <a:ahLst/>
                <a:cxnLst/>
                <a:rect l="l" t="t" r="r" b="b"/>
                <a:pathLst>
                  <a:path w="14605" h="58483" extrusionOk="0">
                    <a:moveTo>
                      <a:pt x="14605" y="58483"/>
                    </a:moveTo>
                    <a:lnTo>
                      <a:pt x="0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4" name="Google Shape;594;p12"/>
              <p:cNvSpPr/>
              <p:nvPr/>
            </p:nvSpPr>
            <p:spPr>
              <a:xfrm>
                <a:off x="1141285" y="5284406"/>
                <a:ext cx="160718" cy="6350"/>
              </a:xfrm>
              <a:custGeom>
                <a:avLst/>
                <a:gdLst/>
                <a:ahLst/>
                <a:cxnLst/>
                <a:rect l="l" t="t" r="r" b="b"/>
                <a:pathLst>
                  <a:path w="160718" h="6350" extrusionOk="0">
                    <a:moveTo>
                      <a:pt x="0" y="0"/>
                    </a:moveTo>
                    <a:lnTo>
                      <a:pt x="160718" y="0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5" name="Google Shape;595;p12"/>
              <p:cNvSpPr/>
              <p:nvPr/>
            </p:nvSpPr>
            <p:spPr>
              <a:xfrm>
                <a:off x="1049274" y="4968875"/>
                <a:ext cx="344804" cy="227901"/>
              </a:xfrm>
              <a:custGeom>
                <a:avLst/>
                <a:gdLst/>
                <a:ahLst/>
                <a:cxnLst/>
                <a:rect l="l" t="t" r="r" b="b"/>
                <a:pathLst>
                  <a:path w="344804" h="227901" extrusionOk="0">
                    <a:moveTo>
                      <a:pt x="344805" y="198691"/>
                    </a:moveTo>
                    <a:cubicBezTo>
                      <a:pt x="344805" y="214821"/>
                      <a:pt x="331724" y="227902"/>
                      <a:pt x="315595" y="227902"/>
                    </a:cubicBezTo>
                    <a:lnTo>
                      <a:pt x="29210" y="227902"/>
                    </a:lnTo>
                    <a:cubicBezTo>
                      <a:pt x="13081" y="227902"/>
                      <a:pt x="0" y="214821"/>
                      <a:pt x="0" y="198691"/>
                    </a:cubicBezTo>
                    <a:lnTo>
                      <a:pt x="0" y="29210"/>
                    </a:lnTo>
                    <a:cubicBezTo>
                      <a:pt x="0" y="13081"/>
                      <a:pt x="13081" y="0"/>
                      <a:pt x="29210" y="0"/>
                    </a:cubicBezTo>
                    <a:lnTo>
                      <a:pt x="315595" y="0"/>
                    </a:lnTo>
                    <a:cubicBezTo>
                      <a:pt x="331724" y="0"/>
                      <a:pt x="344805" y="13081"/>
                      <a:pt x="344805" y="29210"/>
                    </a:cubicBezTo>
                    <a:lnTo>
                      <a:pt x="344805" y="198691"/>
                    </a:lnTo>
                    <a:close/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96" name="Google Shape;596;p12"/>
            <p:cNvGrpSpPr/>
            <p:nvPr/>
          </p:nvGrpSpPr>
          <p:grpSpPr>
            <a:xfrm>
              <a:off x="1059243" y="3782885"/>
              <a:ext cx="324802" cy="302831"/>
              <a:chOff x="1059243" y="3782885"/>
              <a:chExt cx="324802" cy="302831"/>
            </a:xfrm>
          </p:grpSpPr>
          <p:grpSp>
            <p:nvGrpSpPr>
              <p:cNvPr id="597" name="Google Shape;597;p12"/>
              <p:cNvGrpSpPr/>
              <p:nvPr/>
            </p:nvGrpSpPr>
            <p:grpSpPr>
              <a:xfrm>
                <a:off x="1059243" y="3836289"/>
                <a:ext cx="324802" cy="249427"/>
                <a:chOff x="1059243" y="3836289"/>
                <a:chExt cx="324802" cy="249427"/>
              </a:xfrm>
            </p:grpSpPr>
            <p:grpSp>
              <p:nvGrpSpPr>
                <p:cNvPr id="598" name="Google Shape;598;p12"/>
                <p:cNvGrpSpPr/>
                <p:nvPr/>
              </p:nvGrpSpPr>
              <p:grpSpPr>
                <a:xfrm>
                  <a:off x="1101026" y="3914330"/>
                  <a:ext cx="247650" cy="141859"/>
                  <a:chOff x="1101026" y="3914330"/>
                  <a:chExt cx="247650" cy="141859"/>
                </a:xfrm>
              </p:grpSpPr>
              <p:sp>
                <p:nvSpPr>
                  <p:cNvPr id="599" name="Google Shape;599;p12"/>
                  <p:cNvSpPr/>
                  <p:nvPr/>
                </p:nvSpPr>
                <p:spPr>
                  <a:xfrm>
                    <a:off x="1101026" y="3914330"/>
                    <a:ext cx="6350" cy="1418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350" h="141859" extrusionOk="0">
                        <a:moveTo>
                          <a:pt x="0" y="14185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9050" cap="rnd" cmpd="sng">
                    <a:solidFill>
                      <a:srgbClr val="E9B747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1867"/>
                      <a:buFont typeface="Arial"/>
                      <a:buNone/>
                    </a:pPr>
                    <a:endParaRPr sz="1867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600" name="Google Shape;600;p12"/>
                  <p:cNvSpPr/>
                  <p:nvPr/>
                </p:nvSpPr>
                <p:spPr>
                  <a:xfrm>
                    <a:off x="1221676" y="3914330"/>
                    <a:ext cx="6350" cy="1418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350" h="141859" extrusionOk="0">
                        <a:moveTo>
                          <a:pt x="0" y="14185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9050" cap="rnd" cmpd="sng">
                    <a:solidFill>
                      <a:srgbClr val="E9B747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1867"/>
                      <a:buFont typeface="Arial"/>
                      <a:buNone/>
                    </a:pPr>
                    <a:endParaRPr sz="1867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601" name="Google Shape;601;p12"/>
                  <p:cNvSpPr/>
                  <p:nvPr/>
                </p:nvSpPr>
                <p:spPr>
                  <a:xfrm>
                    <a:off x="1342326" y="3914330"/>
                    <a:ext cx="6350" cy="1418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350" h="141859" extrusionOk="0">
                        <a:moveTo>
                          <a:pt x="0" y="14185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9050" cap="rnd" cmpd="sng">
                    <a:solidFill>
                      <a:srgbClr val="E9B747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1867"/>
                      <a:buFont typeface="Arial"/>
                      <a:buNone/>
                    </a:pPr>
                    <a:endParaRPr sz="1867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602" name="Google Shape;602;p12"/>
                <p:cNvSpPr/>
                <p:nvPr/>
              </p:nvSpPr>
              <p:spPr>
                <a:xfrm>
                  <a:off x="1059243" y="4056189"/>
                  <a:ext cx="324802" cy="295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4802" h="29527" extrusionOk="0">
                      <a:moveTo>
                        <a:pt x="324803" y="29527"/>
                      </a:moveTo>
                      <a:cubicBezTo>
                        <a:pt x="324803" y="13208"/>
                        <a:pt x="311595" y="0"/>
                        <a:pt x="295275" y="0"/>
                      </a:cubicBezTo>
                      <a:lnTo>
                        <a:pt x="29528" y="0"/>
                      </a:lnTo>
                      <a:cubicBezTo>
                        <a:pt x="13208" y="0"/>
                        <a:pt x="0" y="13208"/>
                        <a:pt x="0" y="29527"/>
                      </a:cubicBezTo>
                    </a:path>
                  </a:pathLst>
                </a:custGeom>
                <a:noFill/>
                <a:ln w="19050" cap="rnd" cmpd="sng">
                  <a:solidFill>
                    <a:srgbClr val="E9B747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67"/>
                    <a:buFont typeface="Arial"/>
                    <a:buNone/>
                  </a:pPr>
                  <a:endParaRPr sz="1867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03" name="Google Shape;603;p12"/>
                <p:cNvSpPr/>
                <p:nvPr/>
              </p:nvSpPr>
              <p:spPr>
                <a:xfrm>
                  <a:off x="1059243" y="3836289"/>
                  <a:ext cx="324802" cy="780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4802" h="78041" extrusionOk="0">
                      <a:moveTo>
                        <a:pt x="324803" y="78041"/>
                      </a:moveTo>
                      <a:lnTo>
                        <a:pt x="177165" y="78041"/>
                      </a:lnTo>
                      <a:lnTo>
                        <a:pt x="0" y="78041"/>
                      </a:lnTo>
                      <a:lnTo>
                        <a:pt x="0" y="43688"/>
                      </a:lnTo>
                      <a:lnTo>
                        <a:pt x="133032" y="0"/>
                      </a:lnTo>
                      <a:lnTo>
                        <a:pt x="191834" y="0"/>
                      </a:lnTo>
                      <a:lnTo>
                        <a:pt x="324803" y="43688"/>
                      </a:lnTo>
                      <a:lnTo>
                        <a:pt x="324803" y="78041"/>
                      </a:lnTo>
                      <a:close/>
                    </a:path>
                  </a:pathLst>
                </a:custGeom>
                <a:noFill/>
                <a:ln w="19050" cap="rnd" cmpd="sng">
                  <a:solidFill>
                    <a:srgbClr val="E9B747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867"/>
                    <a:buFont typeface="Arial"/>
                    <a:buNone/>
                  </a:pPr>
                  <a:endParaRPr sz="1867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604" name="Google Shape;604;p12"/>
              <p:cNvSpPr/>
              <p:nvPr/>
            </p:nvSpPr>
            <p:spPr>
              <a:xfrm>
                <a:off x="1221676" y="3782885"/>
                <a:ext cx="46418" cy="53403"/>
              </a:xfrm>
              <a:custGeom>
                <a:avLst/>
                <a:gdLst/>
                <a:ahLst/>
                <a:cxnLst/>
                <a:rect l="l" t="t" r="r" b="b"/>
                <a:pathLst>
                  <a:path w="46418" h="53403" extrusionOk="0">
                    <a:moveTo>
                      <a:pt x="0" y="53404"/>
                    </a:moveTo>
                    <a:lnTo>
                      <a:pt x="0" y="0"/>
                    </a:lnTo>
                    <a:lnTo>
                      <a:pt x="46418" y="17399"/>
                    </a:lnTo>
                  </a:path>
                </a:pathLst>
              </a:custGeom>
              <a:noFill/>
              <a:ln w="19050" cap="rnd" cmpd="sng">
                <a:solidFill>
                  <a:srgbClr val="E9B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67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05" name="Google Shape;605;p12"/>
            <p:cNvSpPr txBox="1"/>
            <p:nvPr/>
          </p:nvSpPr>
          <p:spPr>
            <a:xfrm>
              <a:off x="1511500" y="3794775"/>
              <a:ext cx="2319600" cy="31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Government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12"/>
            <p:cNvSpPr txBox="1"/>
            <p:nvPr/>
          </p:nvSpPr>
          <p:spPr>
            <a:xfrm>
              <a:off x="1511500" y="4342425"/>
              <a:ext cx="2222100" cy="31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Retail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12"/>
            <p:cNvSpPr txBox="1"/>
            <p:nvPr/>
          </p:nvSpPr>
          <p:spPr>
            <a:xfrm>
              <a:off x="1511504" y="4855475"/>
              <a:ext cx="2319600" cy="543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Information Sharing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&amp; Analysis Centre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12"/>
            <p:cNvSpPr txBox="1"/>
            <p:nvPr/>
          </p:nvSpPr>
          <p:spPr>
            <a:xfrm>
              <a:off x="1511504" y="5619400"/>
              <a:ext cx="1858800" cy="318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8203F"/>
                </a:buClr>
                <a:buSzPts val="1467"/>
                <a:buFont typeface="Arial"/>
                <a:buNone/>
              </a:pPr>
              <a:r>
                <a:rPr lang="cs-CZ" sz="1467" b="1" i="0" u="none" strike="noStrike" cap="none">
                  <a:solidFill>
                    <a:srgbClr val="08203F"/>
                  </a:solidFill>
                  <a:latin typeface="Arial"/>
                  <a:ea typeface="Arial"/>
                  <a:cs typeface="Arial"/>
                  <a:sym typeface="Arial"/>
                </a:rPr>
                <a:t>Postal Service</a:t>
              </a:r>
              <a:endParaRPr sz="1467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9" name="Google Shape;609;p12"/>
          <p:cNvSpPr txBox="1"/>
          <p:nvPr/>
        </p:nvSpPr>
        <p:spPr>
          <a:xfrm>
            <a:off x="6130400" y="246742"/>
            <a:ext cx="30651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9B747"/>
              </a:buClr>
              <a:buSzPts val="1200"/>
              <a:buFont typeface="Trebuchet MS"/>
              <a:buNone/>
            </a:pPr>
            <a:endParaRPr sz="1800" b="0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13"/>
          <p:cNvSpPr txBox="1"/>
          <p:nvPr/>
        </p:nvSpPr>
        <p:spPr>
          <a:xfrm>
            <a:off x="843225" y="650501"/>
            <a:ext cx="12000900" cy="877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Font typeface="Arial"/>
              <a:buNone/>
            </a:pPr>
            <a:r>
              <a:rPr lang="cs-CZ" sz="51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Main distribution channels</a:t>
            </a:r>
            <a:endParaRPr sz="51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5" name="Google Shape;615;p13"/>
          <p:cNvSpPr txBox="1"/>
          <p:nvPr/>
        </p:nvSpPr>
        <p:spPr>
          <a:xfrm>
            <a:off x="914400" y="4376363"/>
            <a:ext cx="2954100" cy="18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cs-CZ" sz="19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for Telcos &amp; ISPs</a:t>
            </a:r>
            <a:endParaRPr sz="19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Main distribution channel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Millions of users covered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Offered as added-value service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6" name="Google Shape;616;p13"/>
          <p:cNvSpPr txBox="1"/>
          <p:nvPr/>
        </p:nvSpPr>
        <p:spPr>
          <a:xfrm>
            <a:off x="4973929" y="4376363"/>
            <a:ext cx="2244000" cy="2292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cs-CZ" sz="19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for Public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Pure resolution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Protected resolution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(Protected resolution</a:t>
            </a:r>
            <a:b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with Adult filtering)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(Protected resolution</a:t>
            </a:r>
            <a:b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with Ad-filtering)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7" name="Google Shape;617;p13"/>
          <p:cNvSpPr txBox="1"/>
          <p:nvPr/>
        </p:nvSpPr>
        <p:spPr>
          <a:xfrm>
            <a:off x="8119343" y="4376361"/>
            <a:ext cx="2916000" cy="18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cs-CZ" sz="19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for Governments</a:t>
            </a:r>
            <a:endParaRPr sz="19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Main distribution channel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Hierarchical structure</a:t>
            </a:r>
            <a:b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with multi-tenancy</a:t>
            </a:r>
            <a:endParaRPr sz="15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500"/>
              <a:buFont typeface="Trebuchet MS"/>
              <a:buChar char="•"/>
            </a:pPr>
            <a:r>
              <a:rPr lang="cs-CZ" sz="15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(municipalities VS ministry)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18" name="Google Shape;618;p13"/>
          <p:cNvGrpSpPr/>
          <p:nvPr/>
        </p:nvGrpSpPr>
        <p:grpSpPr>
          <a:xfrm>
            <a:off x="843225" y="1670988"/>
            <a:ext cx="2023394" cy="358011"/>
            <a:chOff x="14452587" y="1252909"/>
            <a:chExt cx="1388168" cy="245617"/>
          </a:xfrm>
        </p:grpSpPr>
        <p:sp>
          <p:nvSpPr>
            <p:cNvPr id="619" name="Google Shape;619;p13"/>
            <p:cNvSpPr/>
            <p:nvPr/>
          </p:nvSpPr>
          <p:spPr>
            <a:xfrm>
              <a:off x="14527233" y="1256518"/>
              <a:ext cx="190026" cy="238401"/>
            </a:xfrm>
            <a:custGeom>
              <a:avLst/>
              <a:gdLst/>
              <a:ahLst/>
              <a:cxnLst/>
              <a:rect l="l" t="t" r="r" b="b"/>
              <a:pathLst>
                <a:path w="205433" h="257731" extrusionOk="0">
                  <a:moveTo>
                    <a:pt x="0" y="213669"/>
                  </a:moveTo>
                  <a:lnTo>
                    <a:pt x="70862" y="213669"/>
                  </a:lnTo>
                  <a:cubicBezTo>
                    <a:pt x="119837" y="213669"/>
                    <a:pt x="153136" y="176757"/>
                    <a:pt x="153136" y="129010"/>
                  </a:cubicBezTo>
                  <a:cubicBezTo>
                    <a:pt x="153136" y="81263"/>
                    <a:pt x="119981" y="44063"/>
                    <a:pt x="70862" y="44063"/>
                  </a:cubicBezTo>
                  <a:lnTo>
                    <a:pt x="0" y="44063"/>
                  </a:lnTo>
                  <a:lnTo>
                    <a:pt x="0" y="0"/>
                  </a:lnTo>
                  <a:lnTo>
                    <a:pt x="72379" y="0"/>
                  </a:lnTo>
                  <a:cubicBezTo>
                    <a:pt x="148947" y="0"/>
                    <a:pt x="205434" y="55187"/>
                    <a:pt x="205434" y="128866"/>
                  </a:cubicBezTo>
                  <a:cubicBezTo>
                    <a:pt x="205434" y="202545"/>
                    <a:pt x="148802" y="257732"/>
                    <a:pt x="72379" y="257732"/>
                  </a:cubicBezTo>
                  <a:lnTo>
                    <a:pt x="0" y="257732"/>
                  </a:lnTo>
                  <a:lnTo>
                    <a:pt x="0" y="213524"/>
                  </a:lnTo>
                  <a:lnTo>
                    <a:pt x="0" y="213669"/>
                  </a:ln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13"/>
            <p:cNvSpPr/>
            <p:nvPr/>
          </p:nvSpPr>
          <p:spPr>
            <a:xfrm>
              <a:off x="14746694" y="1256451"/>
              <a:ext cx="222432" cy="238534"/>
            </a:xfrm>
            <a:custGeom>
              <a:avLst/>
              <a:gdLst/>
              <a:ahLst/>
              <a:cxnLst/>
              <a:rect l="l" t="t" r="r" b="b"/>
              <a:pathLst>
                <a:path w="240467" h="257875" extrusionOk="0">
                  <a:moveTo>
                    <a:pt x="72" y="257732"/>
                  </a:moveTo>
                  <a:lnTo>
                    <a:pt x="72" y="0"/>
                  </a:lnTo>
                  <a:lnTo>
                    <a:pt x="46591" y="0"/>
                  </a:lnTo>
                  <a:lnTo>
                    <a:pt x="189181" y="176901"/>
                  </a:lnTo>
                  <a:lnTo>
                    <a:pt x="189181" y="0"/>
                  </a:lnTo>
                  <a:lnTo>
                    <a:pt x="240468" y="0"/>
                  </a:lnTo>
                  <a:lnTo>
                    <a:pt x="240468" y="257876"/>
                  </a:lnTo>
                  <a:lnTo>
                    <a:pt x="193154" y="257876"/>
                  </a:lnTo>
                  <a:lnTo>
                    <a:pt x="51286" y="82853"/>
                  </a:lnTo>
                  <a:lnTo>
                    <a:pt x="51286" y="257876"/>
                  </a:lnTo>
                  <a:lnTo>
                    <a:pt x="0" y="257876"/>
                  </a:lnTo>
                  <a:lnTo>
                    <a:pt x="144" y="257732"/>
                  </a:ln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13"/>
            <p:cNvSpPr/>
            <p:nvPr/>
          </p:nvSpPr>
          <p:spPr>
            <a:xfrm>
              <a:off x="14999501" y="1252909"/>
              <a:ext cx="185415" cy="245617"/>
            </a:xfrm>
            <a:custGeom>
              <a:avLst/>
              <a:gdLst/>
              <a:ahLst/>
              <a:cxnLst/>
              <a:rect l="l" t="t" r="r" b="b"/>
              <a:pathLst>
                <a:path w="200449" h="265532" extrusionOk="0">
                  <a:moveTo>
                    <a:pt x="37923" y="177118"/>
                  </a:moveTo>
                  <a:cubicBezTo>
                    <a:pt x="50131" y="201967"/>
                    <a:pt x="73173" y="219086"/>
                    <a:pt x="104162" y="219086"/>
                  </a:cubicBezTo>
                  <a:cubicBezTo>
                    <a:pt x="128866" y="219086"/>
                    <a:pt x="148369" y="207168"/>
                    <a:pt x="148369" y="190409"/>
                  </a:cubicBezTo>
                  <a:cubicBezTo>
                    <a:pt x="148369" y="173651"/>
                    <a:pt x="129227" y="164188"/>
                    <a:pt x="98455" y="154581"/>
                  </a:cubicBezTo>
                  <a:cubicBezTo>
                    <a:pt x="48902" y="139051"/>
                    <a:pt x="8451" y="123809"/>
                    <a:pt x="8451" y="74040"/>
                  </a:cubicBezTo>
                  <a:cubicBezTo>
                    <a:pt x="8451" y="24271"/>
                    <a:pt x="56126" y="0"/>
                    <a:pt x="99755" y="0"/>
                  </a:cubicBezTo>
                  <a:cubicBezTo>
                    <a:pt x="146491" y="0"/>
                    <a:pt x="178780" y="27377"/>
                    <a:pt x="195105" y="56054"/>
                  </a:cubicBezTo>
                  <a:lnTo>
                    <a:pt x="155520" y="84153"/>
                  </a:lnTo>
                  <a:cubicBezTo>
                    <a:pt x="144252" y="65372"/>
                    <a:pt x="125687" y="46302"/>
                    <a:pt x="98311" y="46302"/>
                  </a:cubicBezTo>
                  <a:cubicBezTo>
                    <a:pt x="78374" y="46302"/>
                    <a:pt x="60749" y="56993"/>
                    <a:pt x="60749" y="73823"/>
                  </a:cubicBezTo>
                  <a:cubicBezTo>
                    <a:pt x="60749" y="94482"/>
                    <a:pt x="79530" y="97588"/>
                    <a:pt x="111819" y="109001"/>
                  </a:cubicBezTo>
                  <a:cubicBezTo>
                    <a:pt x="160215" y="126049"/>
                    <a:pt x="200450" y="139195"/>
                    <a:pt x="200450" y="190120"/>
                  </a:cubicBezTo>
                  <a:cubicBezTo>
                    <a:pt x="200450" y="241045"/>
                    <a:pt x="149380" y="265533"/>
                    <a:pt x="103439" y="265533"/>
                  </a:cubicBezTo>
                  <a:cubicBezTo>
                    <a:pt x="53670" y="265533"/>
                    <a:pt x="15314" y="239529"/>
                    <a:pt x="0" y="204639"/>
                  </a:cubicBezTo>
                  <a:lnTo>
                    <a:pt x="37851" y="177263"/>
                  </a:lnTo>
                  <a:lnTo>
                    <a:pt x="37995" y="177118"/>
                  </a:ln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13"/>
            <p:cNvSpPr/>
            <p:nvPr/>
          </p:nvSpPr>
          <p:spPr>
            <a:xfrm>
              <a:off x="15212278" y="1256451"/>
              <a:ext cx="191362" cy="238602"/>
            </a:xfrm>
            <a:custGeom>
              <a:avLst/>
              <a:gdLst/>
              <a:ahLst/>
              <a:cxnLst/>
              <a:rect l="l" t="t" r="r" b="b"/>
              <a:pathLst>
                <a:path w="206878" h="257948" extrusionOk="0">
                  <a:moveTo>
                    <a:pt x="72" y="193010"/>
                  </a:moveTo>
                  <a:lnTo>
                    <a:pt x="72" y="153353"/>
                  </a:lnTo>
                  <a:lnTo>
                    <a:pt x="110952" y="0"/>
                  </a:lnTo>
                  <a:lnTo>
                    <a:pt x="171123" y="0"/>
                  </a:lnTo>
                  <a:lnTo>
                    <a:pt x="171123" y="149380"/>
                  </a:lnTo>
                  <a:lnTo>
                    <a:pt x="206879" y="149380"/>
                  </a:lnTo>
                  <a:lnTo>
                    <a:pt x="206879" y="193010"/>
                  </a:lnTo>
                  <a:lnTo>
                    <a:pt x="171123" y="193010"/>
                  </a:lnTo>
                  <a:lnTo>
                    <a:pt x="171123" y="257948"/>
                  </a:lnTo>
                  <a:lnTo>
                    <a:pt x="121931" y="257948"/>
                  </a:lnTo>
                  <a:lnTo>
                    <a:pt x="121931" y="193010"/>
                  </a:lnTo>
                  <a:lnTo>
                    <a:pt x="0" y="193010"/>
                  </a:lnTo>
                  <a:close/>
                  <a:moveTo>
                    <a:pt x="122004" y="149380"/>
                  </a:moveTo>
                  <a:lnTo>
                    <a:pt x="122004" y="58437"/>
                  </a:lnTo>
                  <a:lnTo>
                    <a:pt x="55909" y="149380"/>
                  </a:lnTo>
                  <a:lnTo>
                    <a:pt x="122004" y="149380"/>
                  </a:ln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13"/>
            <p:cNvSpPr/>
            <p:nvPr/>
          </p:nvSpPr>
          <p:spPr>
            <a:xfrm>
              <a:off x="15433276" y="1255649"/>
              <a:ext cx="172320" cy="238401"/>
            </a:xfrm>
            <a:custGeom>
              <a:avLst/>
              <a:gdLst/>
              <a:ahLst/>
              <a:cxnLst/>
              <a:rect l="l" t="t" r="r" b="b"/>
              <a:pathLst>
                <a:path w="186292" h="257731" extrusionOk="0">
                  <a:moveTo>
                    <a:pt x="0" y="0"/>
                  </a:moveTo>
                  <a:lnTo>
                    <a:pt x="183403" y="0"/>
                  </a:lnTo>
                  <a:lnTo>
                    <a:pt x="183403" y="44424"/>
                  </a:lnTo>
                  <a:lnTo>
                    <a:pt x="51286" y="44424"/>
                  </a:lnTo>
                  <a:lnTo>
                    <a:pt x="51286" y="103801"/>
                  </a:lnTo>
                  <a:lnTo>
                    <a:pt x="165994" y="103801"/>
                  </a:lnTo>
                  <a:lnTo>
                    <a:pt x="165994" y="148224"/>
                  </a:lnTo>
                  <a:lnTo>
                    <a:pt x="51286" y="148224"/>
                  </a:lnTo>
                  <a:lnTo>
                    <a:pt x="51286" y="213524"/>
                  </a:lnTo>
                  <a:lnTo>
                    <a:pt x="186292" y="213524"/>
                  </a:lnTo>
                  <a:lnTo>
                    <a:pt x="186292" y="257732"/>
                  </a:lnTo>
                  <a:lnTo>
                    <a:pt x="0" y="2577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13"/>
            <p:cNvSpPr/>
            <p:nvPr/>
          </p:nvSpPr>
          <p:spPr>
            <a:xfrm>
              <a:off x="15636564" y="1256384"/>
              <a:ext cx="204191" cy="241942"/>
            </a:xfrm>
            <a:custGeom>
              <a:avLst/>
              <a:gdLst/>
              <a:ahLst/>
              <a:cxnLst/>
              <a:rect l="l" t="t" r="r" b="b"/>
              <a:pathLst>
                <a:path w="220747" h="261559" extrusionOk="0">
                  <a:moveTo>
                    <a:pt x="0" y="159854"/>
                  </a:moveTo>
                  <a:lnTo>
                    <a:pt x="0" y="0"/>
                  </a:lnTo>
                  <a:lnTo>
                    <a:pt x="51070" y="0"/>
                  </a:lnTo>
                  <a:lnTo>
                    <a:pt x="51070" y="158699"/>
                  </a:lnTo>
                  <a:cubicBezTo>
                    <a:pt x="51070" y="193588"/>
                    <a:pt x="76135" y="215691"/>
                    <a:pt x="110374" y="215691"/>
                  </a:cubicBezTo>
                  <a:cubicBezTo>
                    <a:pt x="144613" y="215691"/>
                    <a:pt x="169678" y="193660"/>
                    <a:pt x="169678" y="158699"/>
                  </a:cubicBezTo>
                  <a:lnTo>
                    <a:pt x="169678" y="0"/>
                  </a:lnTo>
                  <a:lnTo>
                    <a:pt x="220748" y="0"/>
                  </a:lnTo>
                  <a:lnTo>
                    <a:pt x="220748" y="159854"/>
                  </a:lnTo>
                  <a:cubicBezTo>
                    <a:pt x="220748" y="221831"/>
                    <a:pt x="176540" y="261560"/>
                    <a:pt x="110446" y="261560"/>
                  </a:cubicBezTo>
                  <a:cubicBezTo>
                    <a:pt x="44352" y="261560"/>
                    <a:pt x="144" y="221687"/>
                    <a:pt x="144" y="159854"/>
                  </a:cubicBezTo>
                  <a:close/>
                </a:path>
              </a:pathLst>
            </a:custGeom>
            <a:solidFill>
              <a:srgbClr val="1C314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13"/>
            <p:cNvSpPr/>
            <p:nvPr/>
          </p:nvSpPr>
          <p:spPr>
            <a:xfrm>
              <a:off x="14452587" y="1311783"/>
              <a:ext cx="89534" cy="89534"/>
            </a:xfrm>
            <a:custGeom>
              <a:avLst/>
              <a:gdLst/>
              <a:ahLst/>
              <a:cxnLst/>
              <a:rect l="l" t="t" r="r" b="b"/>
              <a:pathLst>
                <a:path w="96793" h="96793" extrusionOk="0">
                  <a:moveTo>
                    <a:pt x="48397" y="0"/>
                  </a:moveTo>
                  <a:cubicBezTo>
                    <a:pt x="61616" y="18781"/>
                    <a:pt x="78013" y="35178"/>
                    <a:pt x="96794" y="48397"/>
                  </a:cubicBezTo>
                  <a:cubicBezTo>
                    <a:pt x="78013" y="61616"/>
                    <a:pt x="61616" y="78013"/>
                    <a:pt x="48397" y="96794"/>
                  </a:cubicBezTo>
                  <a:cubicBezTo>
                    <a:pt x="35178" y="78013"/>
                    <a:pt x="18781" y="61616"/>
                    <a:pt x="0" y="48397"/>
                  </a:cubicBezTo>
                  <a:cubicBezTo>
                    <a:pt x="18781" y="35178"/>
                    <a:pt x="35178" y="18781"/>
                    <a:pt x="48397" y="0"/>
                  </a:cubicBezTo>
                  <a:close/>
                </a:path>
              </a:pathLst>
            </a:custGeom>
            <a:solidFill>
              <a:srgbClr val="E9B74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cxnSp>
        <p:nvCxnSpPr>
          <p:cNvPr id="626" name="Google Shape;626;p13"/>
          <p:cNvCxnSpPr/>
          <p:nvPr/>
        </p:nvCxnSpPr>
        <p:spPr>
          <a:xfrm>
            <a:off x="2363755" y="3015599"/>
            <a:ext cx="7210800" cy="0"/>
          </a:xfrm>
          <a:prstGeom prst="straightConnector1">
            <a:avLst/>
          </a:prstGeom>
          <a:noFill/>
          <a:ln w="25400" cap="flat" cmpd="sng">
            <a:solidFill>
              <a:srgbClr val="1C314B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27" name="Google Shape;627;p13"/>
          <p:cNvCxnSpPr/>
          <p:nvPr/>
        </p:nvCxnSpPr>
        <p:spPr>
          <a:xfrm>
            <a:off x="2363755" y="3015599"/>
            <a:ext cx="0" cy="236100"/>
          </a:xfrm>
          <a:prstGeom prst="straightConnector1">
            <a:avLst/>
          </a:prstGeom>
          <a:noFill/>
          <a:ln w="25400" cap="flat" cmpd="sng">
            <a:solidFill>
              <a:srgbClr val="1C314B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28" name="Google Shape;628;p13"/>
          <p:cNvCxnSpPr/>
          <p:nvPr/>
        </p:nvCxnSpPr>
        <p:spPr>
          <a:xfrm>
            <a:off x="6107743" y="2811348"/>
            <a:ext cx="0" cy="440400"/>
          </a:xfrm>
          <a:prstGeom prst="straightConnector1">
            <a:avLst/>
          </a:prstGeom>
          <a:noFill/>
          <a:ln w="25400" cap="flat" cmpd="sng">
            <a:solidFill>
              <a:srgbClr val="1C314B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29" name="Google Shape;629;p13"/>
          <p:cNvCxnSpPr/>
          <p:nvPr/>
        </p:nvCxnSpPr>
        <p:spPr>
          <a:xfrm>
            <a:off x="9574624" y="3015599"/>
            <a:ext cx="0" cy="236100"/>
          </a:xfrm>
          <a:prstGeom prst="straightConnector1">
            <a:avLst/>
          </a:prstGeom>
          <a:noFill/>
          <a:ln w="25400" cap="flat" cmpd="sng">
            <a:solidFill>
              <a:srgbClr val="1C314B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30" name="Google Shape;63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0575" y="3434332"/>
            <a:ext cx="974351" cy="909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1" name="Google Shape;631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71525" y="3351573"/>
            <a:ext cx="915900" cy="91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76576" y="3533484"/>
            <a:ext cx="974351" cy="734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94783" y="1646142"/>
            <a:ext cx="825919" cy="842437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13"/>
          <p:cNvSpPr txBox="1"/>
          <p:nvPr/>
        </p:nvSpPr>
        <p:spPr>
          <a:xfrm>
            <a:off x="4650721" y="2455093"/>
            <a:ext cx="645640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cs-CZ" sz="18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Threat Intelligence</a:t>
            </a:r>
            <a:endParaRPr sz="18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g3f7a7ec3208_1_488"/>
          <p:cNvSpPr txBox="1"/>
          <p:nvPr/>
        </p:nvSpPr>
        <p:spPr>
          <a:xfrm>
            <a:off x="843224" y="2440258"/>
            <a:ext cx="10608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50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DNS</a:t>
            </a:r>
            <a:r>
              <a:rPr lang="cs-CZ" sz="50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4</a:t>
            </a:r>
            <a:r>
              <a:rPr lang="cs-CZ" sz="50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EU</a:t>
            </a:r>
            <a:r>
              <a:rPr lang="cs-CZ" sz="50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 Public DNS Resolvers</a:t>
            </a:r>
            <a:endParaRPr sz="50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645" name="Google Shape;645;g3f7a7ec3208_1_48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57008" y="5853229"/>
            <a:ext cx="1962664" cy="397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15"/>
          <p:cNvSpPr/>
          <p:nvPr/>
        </p:nvSpPr>
        <p:spPr>
          <a:xfrm>
            <a:off x="4625775" y="1346300"/>
            <a:ext cx="6870900" cy="4868100"/>
          </a:xfrm>
          <a:prstGeom prst="roundRect">
            <a:avLst>
              <a:gd name="adj" fmla="val 3173"/>
            </a:avLst>
          </a:prstGeom>
          <a:solidFill>
            <a:srgbClr val="0F2E4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1" name="Google Shape;651;p15"/>
          <p:cNvPicPr preferRelativeResize="0"/>
          <p:nvPr/>
        </p:nvPicPr>
        <p:blipFill rotWithShape="1">
          <a:blip r:embed="rId3">
            <a:alphaModFix/>
          </a:blip>
          <a:srcRect r="783"/>
          <a:stretch/>
        </p:blipFill>
        <p:spPr>
          <a:xfrm>
            <a:off x="4739775" y="1403525"/>
            <a:ext cx="6590574" cy="4736425"/>
          </a:xfrm>
          <a:prstGeom prst="rect">
            <a:avLst/>
          </a:prstGeom>
          <a:noFill/>
          <a:ln>
            <a:noFill/>
          </a:ln>
        </p:spPr>
      </p:pic>
      <p:sp>
        <p:nvSpPr>
          <p:cNvPr id="652" name="Google Shape;65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>
                <a:latin typeface="Arial"/>
                <a:ea typeface="Arial"/>
                <a:cs typeface="Arial"/>
                <a:sym typeface="Arial"/>
              </a:rPr>
              <a:t>13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p15"/>
          <p:cNvSpPr txBox="1">
            <a:spLocks noGrp="1"/>
          </p:cNvSpPr>
          <p:nvPr>
            <p:ph type="title" idx="4294967295"/>
          </p:nvPr>
        </p:nvSpPr>
        <p:spPr>
          <a:xfrm>
            <a:off x="472875" y="429125"/>
            <a:ext cx="8943975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3500"/>
              <a:buFont typeface="Trebuchet MS"/>
              <a:buNone/>
            </a:pPr>
            <a:r>
              <a:rPr lang="cs-CZ" sz="3500" b="1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Public Resolvers</a:t>
            </a:r>
            <a:endParaRPr sz="3500" b="1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4" name="Google Shape;654;p15"/>
          <p:cNvSpPr/>
          <p:nvPr/>
        </p:nvSpPr>
        <p:spPr>
          <a:xfrm>
            <a:off x="472875" y="1346300"/>
            <a:ext cx="3919800" cy="4851000"/>
          </a:xfrm>
          <a:prstGeom prst="roundRect">
            <a:avLst>
              <a:gd name="adj" fmla="val 4256"/>
            </a:avLst>
          </a:prstGeom>
          <a:solidFill>
            <a:srgbClr val="E3F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5" name="Google Shape;655;p15"/>
          <p:cNvSpPr txBox="1"/>
          <p:nvPr/>
        </p:nvSpPr>
        <p:spPr>
          <a:xfrm>
            <a:off x="472875" y="1354850"/>
            <a:ext cx="3919799" cy="4850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Font typeface="Trebuchet MS"/>
              <a:buChar char="■"/>
            </a:pP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14 </a:t>
            </a:r>
            <a:r>
              <a:rPr lang="cs-CZ" sz="2500" b="0" i="0" u="none" strike="noStrike" cap="none" dirty="0" err="1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locations</a:t>
            </a:r>
            <a:endParaRPr sz="2500" b="0" i="0" u="none" strike="noStrike" cap="none" dirty="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Font typeface="Trebuchet MS"/>
              <a:buChar char="■"/>
            </a:pP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Most </a:t>
            </a:r>
            <a:r>
              <a:rPr lang="cs-CZ" sz="2500" b="0" i="0" u="none" strike="noStrike" cap="none" dirty="0" err="1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utilized</a:t>
            </a: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500" b="0" i="0" u="none" strike="noStrike" cap="none" dirty="0" err="1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locations</a:t>
            </a: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500" b="0" i="0" u="none" strike="noStrike" cap="none" dirty="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Font typeface="Trebuchet MS"/>
              <a:buChar char="▪"/>
            </a:pP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Germany</a:t>
            </a:r>
            <a:endParaRPr sz="2500" b="0" i="0" u="none" strike="noStrike" cap="none" dirty="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Font typeface="Trebuchet MS"/>
              <a:buChar char="▪"/>
            </a:pPr>
            <a:r>
              <a:rPr lang="cs-CZ" sz="2500" b="0" i="0" u="none" strike="noStrike" cap="none" dirty="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France</a:t>
            </a:r>
            <a:endParaRPr sz="2500" b="0" i="0" u="none" strike="noStrike" cap="none" dirty="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Font typeface="Trebuchet MS"/>
              <a:buChar char="▪"/>
            </a:pPr>
            <a:r>
              <a:rPr lang="cs-CZ" sz="2500" b="0" i="0" u="none" strike="noStrike" cap="none" dirty="0" err="1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Netherlands</a:t>
            </a:r>
            <a:endParaRPr sz="2500" b="0" i="0" u="none" strike="noStrike" cap="none" dirty="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Char char="■"/>
            </a:pPr>
            <a:r>
              <a:rPr lang="cs-CZ" sz="2500" dirty="0" err="1">
                <a:solidFill>
                  <a:srgbClr val="1C314B"/>
                </a:solidFill>
              </a:rPr>
              <a:t>Anycast</a:t>
            </a:r>
            <a:r>
              <a:rPr lang="cs-CZ" sz="2500" dirty="0">
                <a:solidFill>
                  <a:srgbClr val="1C314B"/>
                </a:solidFill>
              </a:rPr>
              <a:t> </a:t>
            </a:r>
            <a:r>
              <a:rPr lang="cs-CZ" sz="2500" dirty="0" err="1">
                <a:solidFill>
                  <a:srgbClr val="1C314B"/>
                </a:solidFill>
              </a:rPr>
              <a:t>with</a:t>
            </a:r>
            <a:r>
              <a:rPr lang="cs-CZ" sz="2500" dirty="0">
                <a:solidFill>
                  <a:srgbClr val="1C314B"/>
                </a:solidFill>
              </a:rPr>
              <a:t> FRR BGP</a:t>
            </a:r>
            <a:endParaRPr sz="2500" dirty="0">
              <a:solidFill>
                <a:srgbClr val="1C314B"/>
              </a:solidFill>
            </a:endParaRPr>
          </a:p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Char char="■"/>
            </a:pPr>
            <a:r>
              <a:rPr lang="cs-CZ" sz="2500" dirty="0">
                <a:solidFill>
                  <a:srgbClr val="1C314B"/>
                </a:solidFill>
              </a:rPr>
              <a:t>In-house monitoring and </a:t>
            </a:r>
            <a:r>
              <a:rPr lang="cs-CZ" sz="2500" dirty="0" err="1">
                <a:solidFill>
                  <a:srgbClr val="1C314B"/>
                </a:solidFill>
              </a:rPr>
              <a:t>Perfops</a:t>
            </a:r>
            <a:r>
              <a:rPr lang="cs-CZ" sz="2500" dirty="0">
                <a:solidFill>
                  <a:srgbClr val="1C314B"/>
                </a:solidFill>
              </a:rPr>
              <a:t>/</a:t>
            </a:r>
            <a:r>
              <a:rPr lang="en-US" sz="2500" dirty="0">
                <a:solidFill>
                  <a:srgbClr val="1C314B"/>
                </a:solidFill>
              </a:rPr>
              <a:t>RIPE </a:t>
            </a:r>
            <a:r>
              <a:rPr lang="cs-CZ" sz="2500" dirty="0">
                <a:solidFill>
                  <a:srgbClr val="1C314B"/>
                </a:solidFill>
              </a:rPr>
              <a:t>Atlas</a:t>
            </a:r>
            <a:endParaRPr sz="2500" dirty="0">
              <a:solidFill>
                <a:srgbClr val="1C314B"/>
              </a:solidFill>
            </a:endParaRPr>
          </a:p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500"/>
              <a:buChar char="■"/>
            </a:pPr>
            <a:r>
              <a:rPr lang="cs-CZ" sz="2500" dirty="0">
                <a:solidFill>
                  <a:srgbClr val="1C314B"/>
                </a:solidFill>
              </a:rPr>
              <a:t>2 </a:t>
            </a:r>
            <a:r>
              <a:rPr lang="cs-CZ" sz="2500" dirty="0" err="1">
                <a:solidFill>
                  <a:srgbClr val="1C314B"/>
                </a:solidFill>
              </a:rPr>
              <a:t>CPUs</a:t>
            </a:r>
            <a:r>
              <a:rPr lang="cs-CZ" sz="2500" dirty="0">
                <a:solidFill>
                  <a:srgbClr val="1C314B"/>
                </a:solidFill>
              </a:rPr>
              <a:t> 4GB </a:t>
            </a:r>
            <a:r>
              <a:rPr lang="cs-CZ" sz="2500" dirty="0" err="1">
                <a:solidFill>
                  <a:srgbClr val="1C314B"/>
                </a:solidFill>
              </a:rPr>
              <a:t>ram</a:t>
            </a:r>
            <a:r>
              <a:rPr lang="cs-CZ" sz="2500" dirty="0">
                <a:solidFill>
                  <a:srgbClr val="1C314B"/>
                </a:solidFill>
              </a:rPr>
              <a:t> / 5k QPS</a:t>
            </a:r>
            <a:endParaRPr sz="2500" dirty="0">
              <a:solidFill>
                <a:srgbClr val="1C314B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>
                <a:latin typeface="Arial"/>
                <a:ea typeface="Arial"/>
                <a:cs typeface="Arial"/>
                <a:sym typeface="Arial"/>
              </a:rPr>
              <a:t>14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16"/>
          <p:cNvSpPr txBox="1">
            <a:spLocks noGrp="1"/>
          </p:cNvSpPr>
          <p:nvPr>
            <p:ph type="title" idx="4294967295"/>
          </p:nvPr>
        </p:nvSpPr>
        <p:spPr>
          <a:xfrm>
            <a:off x="695325" y="669576"/>
            <a:ext cx="8943975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3500"/>
              <a:buFont typeface="Trebuchet MS"/>
              <a:buNone/>
            </a:pPr>
            <a:r>
              <a:rPr lang="cs-CZ" sz="3500" b="1">
                <a:solidFill>
                  <a:srgbClr val="48525F"/>
                </a:solidFill>
                <a:latin typeface="Arial"/>
                <a:ea typeface="Arial"/>
                <a:cs typeface="Arial"/>
                <a:sym typeface="Arial"/>
              </a:rPr>
              <a:t>Latency</a:t>
            </a:r>
            <a:endParaRPr sz="3500" b="1">
              <a:solidFill>
                <a:srgbClr val="48525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2" name="Google Shape;662;p16"/>
          <p:cNvSpPr/>
          <p:nvPr/>
        </p:nvSpPr>
        <p:spPr>
          <a:xfrm>
            <a:off x="695325" y="1725706"/>
            <a:ext cx="2874900" cy="1322293"/>
          </a:xfrm>
          <a:prstGeom prst="roundRect">
            <a:avLst>
              <a:gd name="adj" fmla="val 5865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rebuchet MS"/>
              <a:buNone/>
            </a:pPr>
            <a:r>
              <a:rPr lang="cs-CZ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13.19 ms</a:t>
            </a:r>
            <a:endParaRPr sz="4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average latency within EU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measured by Perfops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3" name="Google Shape;663;p16"/>
          <p:cNvSpPr/>
          <p:nvPr/>
        </p:nvSpPr>
        <p:spPr>
          <a:xfrm>
            <a:off x="695325" y="3151456"/>
            <a:ext cx="2874900" cy="1322293"/>
          </a:xfrm>
          <a:prstGeom prst="roundRect">
            <a:avLst>
              <a:gd name="adj" fmla="val 5865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rebuchet MS"/>
              <a:buNone/>
            </a:pPr>
            <a:r>
              <a:rPr lang="cs-CZ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 ms</a:t>
            </a:r>
            <a:endParaRPr sz="4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median latency within EU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measured by Perfops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4" name="Google Shape;664;p16"/>
          <p:cNvSpPr/>
          <p:nvPr/>
        </p:nvSpPr>
        <p:spPr>
          <a:xfrm>
            <a:off x="695325" y="4577206"/>
            <a:ext cx="2874900" cy="1322293"/>
          </a:xfrm>
          <a:prstGeom prst="roundRect">
            <a:avLst>
              <a:gd name="adj" fmla="val 5865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rebuchet MS"/>
              <a:buNone/>
            </a:pPr>
            <a:r>
              <a:rPr lang="cs-CZ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41.64 ms</a:t>
            </a:r>
            <a:endParaRPr sz="4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p95 latency within EU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600"/>
              <a:buFont typeface="Trebuchet MS"/>
              <a:buNone/>
            </a:pPr>
            <a:r>
              <a:rPr lang="cs-CZ" sz="16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measured by Perfops</a:t>
            </a:r>
            <a:endParaRPr sz="1600" b="1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5" name="Google Shape;66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37101" y="232262"/>
            <a:ext cx="8058251" cy="6669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17"/>
          <p:cNvSpPr txBox="1">
            <a:spLocks noGrp="1"/>
          </p:cNvSpPr>
          <p:nvPr>
            <p:ph type="title" idx="4294967295"/>
          </p:nvPr>
        </p:nvSpPr>
        <p:spPr>
          <a:xfrm>
            <a:off x="764625" y="125597"/>
            <a:ext cx="1142737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cs-CZ" sz="3500" b="1">
                <a:solidFill>
                  <a:srgbClr val="48525F"/>
                </a:solidFill>
                <a:latin typeface="Arial"/>
                <a:ea typeface="Arial"/>
                <a:cs typeface="Arial"/>
                <a:sym typeface="Arial"/>
              </a:rPr>
              <a:t>The 5 variants of Public Service</a:t>
            </a:r>
            <a:endParaRPr sz="3500" b="1">
              <a:solidFill>
                <a:srgbClr val="48525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72" name="Google Shape;672;p17"/>
          <p:cNvGraphicFramePr/>
          <p:nvPr/>
        </p:nvGraphicFramePr>
        <p:xfrm>
          <a:off x="764626" y="1413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{F3767C8D-D428-417E-9BEF-09F3DDFEC8D1}</a:tableStyleId>
              </a:tblPr>
              <a:tblGrid>
                <a:gridCol w="2132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5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32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Type</a:t>
                      </a:r>
                      <a:endParaRPr sz="1500" b="1" u="none" strike="noStrike" cap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IP address</a:t>
                      </a:r>
                      <a:endParaRPr sz="1500" b="1" u="none" strike="noStrike" cap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DNS over HTTPS</a:t>
                      </a:r>
                      <a:endParaRPr sz="1500" b="1" u="none" strike="noStrike" cap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IPv6</a:t>
                      </a:r>
                      <a:endParaRPr sz="1500" b="1" u="none" strike="noStrike" cap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2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Description</a:t>
                      </a:r>
                      <a:endParaRPr sz="1500" b="1" u="none" strike="noStrike" cap="none">
                        <a:solidFill>
                          <a:schemeClr val="dk2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0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Protective Resolution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86.54.11.1</a:t>
                      </a:r>
                      <a:b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86.54.11.201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protective.joindns4.eu/</a:t>
                      </a: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Arial"/>
                          <a:ea typeface="Arial"/>
                          <a:cs typeface="Arial"/>
                          <a:sym typeface="Arial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dns-query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2a13:1001::86:54:11:1</a:t>
                      </a:r>
                      <a:b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2a13:1001::86:54:11:201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Avoid access to websites with fraudulent or malicious content.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5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Protective Resolution With Child Protection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86.54.11.12</a:t>
                      </a:r>
                      <a:b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86.54.11.212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Arial"/>
                          <a:ea typeface="Arial"/>
                          <a:cs typeface="Arial"/>
                          <a:sym typeface="Arial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child.joindns4.eu/dns-query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2a13:1001::86:54:11:12</a:t>
                      </a:r>
                      <a:b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2a13:1001::86:54:11:212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Avoid access to websites inappropriate to children like sexual content, violence or drugs on top of the protective functionality. 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3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Protective Resolution With Ad Blocking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86.54.11.13</a:t>
                      </a:r>
                      <a:b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86.54.11.213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Arial"/>
                          <a:ea typeface="Arial"/>
                          <a:cs typeface="Arial"/>
                          <a:sym typeface="Arial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noads.joindns4.eu/dns-query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2a13:1001::86:54:11:13</a:t>
                      </a:r>
                      <a:b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2a13:1001::86:54:11:213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Hide the advertisement on the websites and in the applications on top of the protective functionality. 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8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Protective Resolution With Child Protection &amp; Ad Blocking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86.54.11.11</a:t>
                      </a:r>
                      <a:b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86.54.11.211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Arial"/>
                          <a:ea typeface="Arial"/>
                          <a:cs typeface="Arial"/>
                          <a:sym typeface="Arial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child-noads.joindns4.eu/dns-query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2a13:1001::86:54:11:11</a:t>
                      </a:r>
                      <a:b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2a13:1001::86:54:11:211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Avoid access to websites inappropriate to children like sexual content, violence or drugs. Plus filter the advertisement on top of the protective functionality. 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8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Unfiltered Resolution</a:t>
                      </a:r>
                      <a:endParaRPr sz="2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86.54.11.100</a:t>
                      </a:r>
                      <a:b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5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86.54.11.200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unfiltered.joindns4.eu</a:t>
                      </a: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Arial"/>
                          <a:ea typeface="Arial"/>
                          <a:cs typeface="Arial"/>
                          <a:sym typeface="Arial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/dns-query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2a13:1001::86:54:11:100</a:t>
                      </a:r>
                      <a:b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2a13:1001::86:54:11:200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rPr lang="cs-CZ" sz="11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Option for the users who are confident about security of their devices and connection and looking for fast, reliable and anonymized resolution service.</a:t>
                      </a:r>
                      <a:endParaRPr sz="15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18"/>
          <p:cNvSpPr/>
          <p:nvPr/>
        </p:nvSpPr>
        <p:spPr>
          <a:xfrm>
            <a:off x="695013" y="2176114"/>
            <a:ext cx="10692900" cy="3251400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8" name="Google Shape;67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>
                <a:latin typeface="Arial"/>
                <a:ea typeface="Arial"/>
                <a:cs typeface="Arial"/>
                <a:sym typeface="Arial"/>
              </a:rPr>
              <a:t>16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9" name="Google Shape;679;p18"/>
          <p:cNvSpPr txBox="1">
            <a:spLocks noGrp="1"/>
          </p:cNvSpPr>
          <p:nvPr>
            <p:ph type="title" idx="4294967295"/>
          </p:nvPr>
        </p:nvSpPr>
        <p:spPr>
          <a:xfrm>
            <a:off x="695013" y="659067"/>
            <a:ext cx="11074400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cs-CZ" sz="3500" b="1">
                <a:solidFill>
                  <a:srgbClr val="48525F"/>
                </a:solidFill>
                <a:latin typeface="Arial"/>
                <a:ea typeface="Arial"/>
                <a:cs typeface="Arial"/>
                <a:sym typeface="Arial"/>
              </a:rPr>
              <a:t>Usage or the Public DNS Resolver – First 6 months</a:t>
            </a:r>
            <a:endParaRPr sz="3500" b="1">
              <a:solidFill>
                <a:srgbClr val="48525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0" name="Google Shape;680;p18"/>
          <p:cNvSpPr txBox="1"/>
          <p:nvPr/>
        </p:nvSpPr>
        <p:spPr>
          <a:xfrm>
            <a:off x="6738651" y="5406275"/>
            <a:ext cx="4942800" cy="8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700"/>
              <a:buFont typeface="Arial"/>
              <a:buNone/>
            </a:pPr>
            <a:r>
              <a:rPr lang="cs-CZ" sz="1700" b="0" i="1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the calculation considers in average:</a:t>
            </a:r>
            <a:endParaRPr sz="1700" b="0" i="1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1700"/>
              <a:buFont typeface="Arial"/>
              <a:buNone/>
            </a:pPr>
            <a:r>
              <a:rPr lang="cs-CZ" sz="1700" b="0" i="1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12500  queries / day / user</a:t>
            </a:r>
            <a:endParaRPr sz="17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1" name="Google Shape;681;p18"/>
          <p:cNvSpPr txBox="1"/>
          <p:nvPr/>
        </p:nvSpPr>
        <p:spPr>
          <a:xfrm>
            <a:off x="695324" y="2340650"/>
            <a:ext cx="9045576" cy="34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100"/>
              <a:buFont typeface="Trebuchet MS"/>
              <a:buChar char="■"/>
            </a:pPr>
            <a:r>
              <a:rPr lang="cs-CZ" sz="21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Daily Volume:</a:t>
            </a:r>
            <a:r>
              <a:rPr lang="cs-CZ" sz="21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~2.6B Queries</a:t>
            </a:r>
            <a:br>
              <a:rPr lang="cs-CZ" sz="21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endParaRPr sz="21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100"/>
              <a:buFont typeface="Trebuchet MS"/>
              <a:buChar char="■"/>
            </a:pPr>
            <a:r>
              <a:rPr lang="cs-CZ" sz="21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Peak Throughput:</a:t>
            </a:r>
            <a:r>
              <a:rPr lang="cs-CZ" sz="21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~55k QPS (in Peak Hour)</a:t>
            </a:r>
            <a:endParaRPr sz="21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100"/>
              <a:buFont typeface="Arial"/>
              <a:buNone/>
            </a:pPr>
            <a:r>
              <a:rPr lang="cs-CZ" sz="21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2100"/>
              <a:buFont typeface="Trebuchet MS"/>
              <a:buChar char="■"/>
            </a:pPr>
            <a:r>
              <a:rPr lang="cs-CZ" sz="2100" b="1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Unique Daily Users: </a:t>
            </a:r>
            <a:r>
              <a:rPr lang="cs-CZ" sz="21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~208,000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18"/>
          <p:cNvSpPr txBox="1"/>
          <p:nvPr/>
        </p:nvSpPr>
        <p:spPr>
          <a:xfrm>
            <a:off x="609088" y="1430486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>
                <a:latin typeface="Arial"/>
                <a:ea typeface="Arial"/>
                <a:cs typeface="Arial"/>
                <a:sym typeface="Arial"/>
              </a:rPr>
              <a:t>17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8" name="Google Shape;688;p19"/>
          <p:cNvSpPr txBox="1">
            <a:spLocks noGrp="1"/>
          </p:cNvSpPr>
          <p:nvPr>
            <p:ph type="title" idx="4294967295"/>
          </p:nvPr>
        </p:nvSpPr>
        <p:spPr>
          <a:xfrm>
            <a:off x="216244" y="705408"/>
            <a:ext cx="8943975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314B"/>
              </a:buClr>
              <a:buSzPts val="3500"/>
              <a:buFont typeface="Trebuchet MS"/>
              <a:buNone/>
            </a:pPr>
            <a:r>
              <a:rPr lang="cs-CZ" sz="3500" b="1">
                <a:solidFill>
                  <a:srgbClr val="48525F"/>
                </a:solidFill>
                <a:latin typeface="Arial"/>
                <a:ea typeface="Arial"/>
                <a:cs typeface="Arial"/>
                <a:sym typeface="Arial"/>
              </a:rPr>
              <a:t>Usage or the Public DNS Resolver 2/2</a:t>
            </a:r>
            <a:endParaRPr sz="3500" b="1">
              <a:solidFill>
                <a:srgbClr val="48525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9" name="Google Shape;689;p19"/>
          <p:cNvSpPr txBox="1"/>
          <p:nvPr/>
        </p:nvSpPr>
        <p:spPr>
          <a:xfrm>
            <a:off x="700350" y="1576575"/>
            <a:ext cx="4303800" cy="728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9B747"/>
              </a:buClr>
              <a:buSzPts val="3000"/>
              <a:buFont typeface="Arial"/>
              <a:buNone/>
            </a:pPr>
            <a:r>
              <a:rPr lang="cs-CZ" sz="30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Protocol Distribution</a:t>
            </a:r>
            <a:endParaRPr sz="3000" b="0" i="0" u="none" strike="noStrike" cap="none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0" name="Google Shape;690;p19"/>
          <p:cNvSpPr txBox="1"/>
          <p:nvPr/>
        </p:nvSpPr>
        <p:spPr>
          <a:xfrm>
            <a:off x="6547357" y="1576575"/>
            <a:ext cx="4723200" cy="728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9B747"/>
              </a:buClr>
              <a:buSzPts val="3000"/>
              <a:buFont typeface="Arial"/>
              <a:buNone/>
            </a:pPr>
            <a:r>
              <a:rPr lang="cs-CZ" sz="30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Category</a:t>
            </a:r>
            <a:r>
              <a:rPr lang="cs-CZ" sz="3000" b="0" i="0" u="none" strike="noStrike" cap="none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30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Distribution</a:t>
            </a:r>
            <a:endParaRPr sz="3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1" name="Google Shape;691;p19" title="Ch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7413" y="2276763"/>
            <a:ext cx="5910201" cy="3661755"/>
          </a:xfrm>
          <a:prstGeom prst="rect">
            <a:avLst/>
          </a:prstGeom>
          <a:noFill/>
          <a:ln w="9525" cap="flat" cmpd="sng">
            <a:solidFill>
              <a:srgbClr val="95AECB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92" name="Google Shape;692;p19" title="Char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24388" y="2276775"/>
            <a:ext cx="5910198" cy="3658362"/>
          </a:xfrm>
          <a:prstGeom prst="rect">
            <a:avLst/>
          </a:prstGeom>
          <a:noFill/>
          <a:ln w="9525" cap="flat" cmpd="sng">
            <a:solidFill>
              <a:srgbClr val="95AECB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g3f7a7ec3208_1_682"/>
          <p:cNvSpPr txBox="1"/>
          <p:nvPr/>
        </p:nvSpPr>
        <p:spPr>
          <a:xfrm>
            <a:off x="843224" y="2440258"/>
            <a:ext cx="10608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50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Timeline and next steps</a:t>
            </a:r>
            <a:endParaRPr sz="50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03" name="Google Shape;703;g3f7a7ec3208_1_68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57008" y="5853229"/>
            <a:ext cx="1962664" cy="397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14B"/>
        </a:solidFill>
        <a:effectLst/>
      </p:bgPr>
    </p:bg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21"/>
          <p:cNvSpPr txBox="1">
            <a:spLocks noGrp="1"/>
          </p:cNvSpPr>
          <p:nvPr>
            <p:ph type="body" idx="1"/>
          </p:nvPr>
        </p:nvSpPr>
        <p:spPr>
          <a:xfrm>
            <a:off x="3312001" y="1892301"/>
            <a:ext cx="17763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cs-CZ" sz="2667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2024</a:t>
            </a:r>
            <a:endParaRPr sz="2667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9" name="Google Shape;709;p21"/>
          <p:cNvSpPr txBox="1">
            <a:spLocks noGrp="1"/>
          </p:cNvSpPr>
          <p:nvPr>
            <p:ph type="body" idx="3"/>
          </p:nvPr>
        </p:nvSpPr>
        <p:spPr>
          <a:xfrm>
            <a:off x="5856002" y="1892299"/>
            <a:ext cx="18240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cs-CZ" sz="2667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2025</a:t>
            </a:r>
            <a:endParaRPr sz="2667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0" name="Google Shape;710;p21"/>
          <p:cNvSpPr>
            <a:spLocks noGrp="1"/>
          </p:cNvSpPr>
          <p:nvPr>
            <p:ph type="body" idx="4"/>
          </p:nvPr>
        </p:nvSpPr>
        <p:spPr>
          <a:xfrm>
            <a:off x="7680000" y="2421469"/>
            <a:ext cx="3360000" cy="1534500"/>
          </a:xfrm>
          <a:prstGeom prst="homePlate">
            <a:avLst>
              <a:gd name="adj" fmla="val 50000"/>
            </a:avLst>
          </a:prstGeom>
          <a:solidFill>
            <a:srgbClr val="E9B747"/>
          </a:solidFill>
          <a:ln>
            <a:noFill/>
          </a:ln>
        </p:spPr>
        <p:txBody>
          <a:bodyPr spcFirstLastPara="1" wrap="square" lIns="1152000" tIns="0" rIns="480000" bIns="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DNS4EU </a:t>
            </a:r>
            <a:b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post-project</a:t>
            </a:r>
            <a:endParaRPr sz="140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continuation</a:t>
            </a:r>
            <a:endParaRPr sz="140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1" name="Google Shape;711;p21"/>
          <p:cNvSpPr>
            <a:spLocks noGrp="1"/>
          </p:cNvSpPr>
          <p:nvPr>
            <p:ph type="body" idx="5"/>
          </p:nvPr>
        </p:nvSpPr>
        <p:spPr>
          <a:xfrm>
            <a:off x="5088000" y="2421469"/>
            <a:ext cx="3360000" cy="1534500"/>
          </a:xfrm>
          <a:prstGeom prst="homePlate">
            <a:avLst>
              <a:gd name="adj" fmla="val 50000"/>
            </a:avLst>
          </a:prstGeom>
          <a:solidFill>
            <a:srgbClr val="E9CB89"/>
          </a:solidFill>
          <a:ln>
            <a:noFill/>
          </a:ln>
        </p:spPr>
        <p:txBody>
          <a:bodyPr spcFirstLastPara="1" wrap="square" lIns="1152000" tIns="0" rIns="480000" bIns="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Attracting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end-users</a:t>
            </a:r>
            <a:endParaRPr sz="140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2" name="Google Shape;712;p21"/>
          <p:cNvSpPr>
            <a:spLocks noGrp="1"/>
          </p:cNvSpPr>
          <p:nvPr>
            <p:ph type="body" idx="6"/>
          </p:nvPr>
        </p:nvSpPr>
        <p:spPr>
          <a:xfrm>
            <a:off x="2544000" y="2421469"/>
            <a:ext cx="3312000" cy="1534500"/>
          </a:xfrm>
          <a:prstGeom prst="homePlate">
            <a:avLst>
              <a:gd name="adj" fmla="val 50000"/>
            </a:avLst>
          </a:prstGeom>
          <a:solidFill>
            <a:srgbClr val="E9D4A5"/>
          </a:solidFill>
          <a:ln>
            <a:noFill/>
          </a:ln>
        </p:spPr>
        <p:txBody>
          <a:bodyPr spcFirstLastPara="1" wrap="square" lIns="1152000" tIns="0" rIns="480000" bIns="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Telco and Gov deployments</a:t>
            </a:r>
            <a:endParaRPr sz="140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3" name="Google Shape;713;p21"/>
          <p:cNvSpPr>
            <a:spLocks noGrp="1"/>
          </p:cNvSpPr>
          <p:nvPr>
            <p:ph type="body" idx="7"/>
          </p:nvPr>
        </p:nvSpPr>
        <p:spPr>
          <a:xfrm>
            <a:off x="1" y="2421469"/>
            <a:ext cx="3312000" cy="1534500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152000" tIns="0" rIns="480000" bIns="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cs-CZ" sz="1400">
                <a:solidFill>
                  <a:srgbClr val="1C314B"/>
                </a:solidFill>
                <a:latin typeface="Arial"/>
                <a:ea typeface="Arial"/>
                <a:cs typeface="Arial"/>
                <a:sym typeface="Arial"/>
              </a:rPr>
              <a:t>Preparations and kick-offs</a:t>
            </a:r>
            <a:endParaRPr sz="1400">
              <a:solidFill>
                <a:srgbClr val="1C31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4" name="Google Shape;714;p21"/>
          <p:cNvSpPr txBox="1">
            <a:spLocks noGrp="1"/>
          </p:cNvSpPr>
          <p:nvPr>
            <p:ph type="body" idx="8"/>
          </p:nvPr>
        </p:nvSpPr>
        <p:spPr>
          <a:xfrm>
            <a:off x="8448186" y="1891201"/>
            <a:ext cx="18240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cs-CZ" sz="2667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2026+</a:t>
            </a:r>
            <a:endParaRPr sz="2667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5" name="Google Shape;715;p21"/>
          <p:cNvSpPr txBox="1">
            <a:spLocks noGrp="1"/>
          </p:cNvSpPr>
          <p:nvPr>
            <p:ph type="body" idx="13"/>
          </p:nvPr>
        </p:nvSpPr>
        <p:spPr>
          <a:xfrm>
            <a:off x="3696516" y="4197351"/>
            <a:ext cx="21603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Regional Threat Intelligence exchange setup 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Legislation and Security requirements compliance achieved</a:t>
            </a:r>
            <a:endParaRPr b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6" name="Google Shape;716;p21"/>
          <p:cNvSpPr txBox="1">
            <a:spLocks noGrp="1"/>
          </p:cNvSpPr>
          <p:nvPr>
            <p:ph type="body" idx="9"/>
          </p:nvPr>
        </p:nvSpPr>
        <p:spPr>
          <a:xfrm>
            <a:off x="1151700" y="4197351"/>
            <a:ext cx="21603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Technology, Security and standards compliance designs 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EU Backend deployment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Research extension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Reaching out to new operators and governments</a:t>
            </a:r>
            <a:endParaRPr b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7" name="Google Shape;717;p21"/>
          <p:cNvSpPr txBox="1">
            <a:spLocks noGrp="1"/>
          </p:cNvSpPr>
          <p:nvPr>
            <p:ph type="body" idx="14"/>
          </p:nvPr>
        </p:nvSpPr>
        <p:spPr>
          <a:xfrm>
            <a:off x="6241331" y="4197351"/>
            <a:ext cx="22068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Discoverability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Attracting end-users</a:t>
            </a:r>
            <a:endParaRPr b="0">
              <a:latin typeface="Arial"/>
              <a:ea typeface="Arial"/>
              <a:cs typeface="Arial"/>
              <a:sym typeface="Arial"/>
            </a:endParaRPr>
          </a:p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</a:pPr>
            <a:r>
              <a:rPr lang="cs-CZ" b="0">
                <a:latin typeface="Arial"/>
                <a:ea typeface="Arial"/>
                <a:cs typeface="Arial"/>
                <a:sym typeface="Arial"/>
              </a:rPr>
              <a:t>Scaling the deployments as needed</a:t>
            </a:r>
            <a:endParaRPr b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8" name="Google Shape;718;p21"/>
          <p:cNvSpPr txBox="1">
            <a:spLocks noGrp="1"/>
          </p:cNvSpPr>
          <p:nvPr>
            <p:ph type="body" idx="15"/>
          </p:nvPr>
        </p:nvSpPr>
        <p:spPr>
          <a:xfrm>
            <a:off x="8832513" y="4197351"/>
            <a:ext cx="2206800" cy="18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2396" lvl="0" indent="-15239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</a:pPr>
            <a:r>
              <a:rPr lang="cs-CZ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Sustainability and continuous service improvement </a:t>
            </a:r>
            <a:endParaRPr b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9" name="Google Shape;719;p21"/>
          <p:cNvSpPr txBox="1">
            <a:spLocks noGrp="1"/>
          </p:cNvSpPr>
          <p:nvPr>
            <p:ph type="body" idx="2"/>
          </p:nvPr>
        </p:nvSpPr>
        <p:spPr>
          <a:xfrm>
            <a:off x="1151468" y="1892300"/>
            <a:ext cx="13923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r>
              <a:rPr lang="cs-CZ" sz="2667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2023</a:t>
            </a:r>
            <a:endParaRPr sz="2667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0" name="Google Shape;720;p21"/>
          <p:cNvSpPr txBox="1"/>
          <p:nvPr/>
        </p:nvSpPr>
        <p:spPr>
          <a:xfrm>
            <a:off x="843224" y="650502"/>
            <a:ext cx="89847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DNS4EU / Timeline</a:t>
            </a:r>
            <a:endParaRPr sz="5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p22"/>
          <p:cNvSpPr txBox="1"/>
          <p:nvPr/>
        </p:nvSpPr>
        <p:spPr>
          <a:xfrm>
            <a:off x="973854" y="3528574"/>
            <a:ext cx="6161719" cy="28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750"/>
              </a:spcAft>
              <a:buClr>
                <a:srgbClr val="1C314B"/>
              </a:buClr>
              <a:buSzPts val="14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6" name="Google Shape;726;p22"/>
          <p:cNvSpPr txBox="1"/>
          <p:nvPr/>
        </p:nvSpPr>
        <p:spPr>
          <a:xfrm>
            <a:off x="1073724" y="2953175"/>
            <a:ext cx="10330599" cy="31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Marketing opportunities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lphaL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Sponsor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lphaL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Co-branding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Technology partnership opportunities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Arial"/>
              <a:buAutoNum type="alphaL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Threat Intelligence exchange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Arial"/>
              <a:buAutoNum type="alphaL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Hosting opportunities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7" name="Google Shape;727;p22"/>
          <p:cNvSpPr txBox="1"/>
          <p:nvPr/>
        </p:nvSpPr>
        <p:spPr>
          <a:xfrm>
            <a:off x="843224" y="650502"/>
            <a:ext cx="11348776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DNS4EU for Public and partnerships</a:t>
            </a:r>
            <a:endParaRPr sz="5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8" name="Google Shape;728;p22"/>
          <p:cNvSpPr txBox="1"/>
          <p:nvPr/>
        </p:nvSpPr>
        <p:spPr>
          <a:xfrm>
            <a:off x="829525" y="2136325"/>
            <a:ext cx="10828494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28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Reasonable funding opportunities to expand the service</a:t>
            </a:r>
            <a:endParaRPr sz="28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9" name="Google Shape;729;p22"/>
          <p:cNvSpPr/>
          <p:nvPr/>
        </p:nvSpPr>
        <p:spPr>
          <a:xfrm>
            <a:off x="634225" y="2824050"/>
            <a:ext cx="10692900" cy="3251400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p23"/>
          <p:cNvSpPr txBox="1"/>
          <p:nvPr/>
        </p:nvSpPr>
        <p:spPr>
          <a:xfrm>
            <a:off x="973855" y="3528574"/>
            <a:ext cx="5862300" cy="28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750"/>
              </a:spcBef>
              <a:spcAft>
                <a:spcPts val="750"/>
              </a:spcAft>
              <a:buClr>
                <a:srgbClr val="1C314B"/>
              </a:buClr>
              <a:buSzPts val="14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5" name="Google Shape;735;p23"/>
          <p:cNvSpPr txBox="1"/>
          <p:nvPr/>
        </p:nvSpPr>
        <p:spPr>
          <a:xfrm>
            <a:off x="1073725" y="2953175"/>
            <a:ext cx="9828600" cy="31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Cloud providers - especially European based to double down on the message of European sovereignty 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Security sensitive large consumer brands (e.g. banks and financial institutions)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CDN/Anti-DDoS providers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VPN providers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Browsers 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8203F"/>
              </a:buClr>
              <a:buSzPts val="1800"/>
              <a:buFont typeface="Trebuchet MS"/>
              <a:buAutoNum type="arabicParenR"/>
            </a:pPr>
            <a:r>
              <a:rPr lang="cs-CZ" sz="1800" b="0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Router manufacturers</a:t>
            </a:r>
            <a:endParaRPr sz="1800" b="0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9B747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820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6" name="Google Shape;736;p23"/>
          <p:cNvSpPr txBox="1"/>
          <p:nvPr/>
        </p:nvSpPr>
        <p:spPr>
          <a:xfrm>
            <a:off x="843224" y="650502"/>
            <a:ext cx="11430838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8203F"/>
              </a:buClr>
              <a:buSzPts val="5000"/>
              <a:buFont typeface="Arial"/>
              <a:buNone/>
            </a:pPr>
            <a:r>
              <a:rPr lang="cs-CZ" sz="5000" b="1" i="0" u="none" strike="noStrike" cap="none">
                <a:solidFill>
                  <a:srgbClr val="08203F"/>
                </a:solidFill>
                <a:latin typeface="Arial"/>
                <a:ea typeface="Arial"/>
                <a:cs typeface="Arial"/>
                <a:sym typeface="Arial"/>
              </a:rPr>
              <a:t>DNS4EU for Public and partnerships</a:t>
            </a:r>
            <a:endParaRPr sz="50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7" name="Google Shape;737;p23"/>
          <p:cNvSpPr txBox="1"/>
          <p:nvPr/>
        </p:nvSpPr>
        <p:spPr>
          <a:xfrm>
            <a:off x="829525" y="2136325"/>
            <a:ext cx="103023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2800" b="1" i="0" u="none" strike="noStrike" cap="none">
                <a:solidFill>
                  <a:srgbClr val="E9B747"/>
                </a:solidFill>
                <a:latin typeface="Arial"/>
                <a:ea typeface="Arial"/>
                <a:cs typeface="Arial"/>
                <a:sym typeface="Arial"/>
              </a:rPr>
              <a:t>Examples of sponsors and partners</a:t>
            </a:r>
            <a:endParaRPr sz="2800" b="1" i="0" u="none" strike="noStrike" cap="none">
              <a:solidFill>
                <a:srgbClr val="E9B7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8" name="Google Shape;738;p23"/>
          <p:cNvSpPr/>
          <p:nvPr/>
        </p:nvSpPr>
        <p:spPr>
          <a:xfrm>
            <a:off x="634225" y="2824050"/>
            <a:ext cx="10692900" cy="3251400"/>
          </a:xfrm>
          <a:prstGeom prst="roundRect">
            <a:avLst>
              <a:gd name="adj" fmla="val 3699"/>
            </a:avLst>
          </a:prstGeom>
          <a:noFill/>
          <a:ln w="19050" cap="flat" cmpd="sng">
            <a:solidFill>
              <a:srgbClr val="E9B7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g3f7a7ec3208_1_878"/>
          <p:cNvSpPr txBox="1"/>
          <p:nvPr/>
        </p:nvSpPr>
        <p:spPr>
          <a:xfrm>
            <a:off x="3736428" y="3720219"/>
            <a:ext cx="5273700" cy="24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Trebuchet MS"/>
              <a:buNone/>
            </a:pPr>
            <a:r>
              <a:rPr lang="cs-CZ" sz="2800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Panagiotis Palias</a:t>
            </a:r>
            <a:endParaRPr sz="28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Trebuchet MS"/>
              <a:buNone/>
            </a:pPr>
            <a:r>
              <a:rPr lang="cs-CZ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whalebone.io</a:t>
            </a:r>
            <a:endParaRPr sz="20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Trebuchet MS"/>
              <a:buNone/>
            </a:pPr>
            <a:r>
              <a:rPr lang="cs-CZ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panagiotis.palias@whalebone.io</a:t>
            </a:r>
            <a:endParaRPr sz="20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Trebuchet MS"/>
              <a:buNone/>
            </a:pPr>
            <a:r>
              <a:rPr lang="cs-CZ" sz="20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linkedin.com/in/panagiotis-palias/</a:t>
            </a:r>
            <a:endParaRPr sz="2000" b="1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52" name="Google Shape;752;g3f7a7ec3208_1_878"/>
          <p:cNvSpPr txBox="1"/>
          <p:nvPr/>
        </p:nvSpPr>
        <p:spPr>
          <a:xfrm>
            <a:off x="996778" y="1312304"/>
            <a:ext cx="10198500" cy="8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5067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cs-CZ" sz="5067" b="1">
                <a:solidFill>
                  <a:srgbClr val="E9B747"/>
                </a:solidFill>
                <a:latin typeface="Trebuchet MS"/>
                <a:ea typeface="Trebuchet MS"/>
                <a:cs typeface="Trebuchet MS"/>
                <a:sym typeface="Trebuchet MS"/>
              </a:rPr>
              <a:t>Thank you.</a:t>
            </a:r>
            <a:endParaRPr sz="1467">
              <a:solidFill>
                <a:srgbClr val="E9B747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753" name="Google Shape;753;g3f7a7ec3208_1_8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149650" y="3983897"/>
            <a:ext cx="2045625" cy="204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1228</Words>
  <Application>Microsoft Office PowerPoint</Application>
  <PresentationFormat>Widescreen</PresentationFormat>
  <Paragraphs>252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Times New Roman</vt:lpstr>
      <vt:lpstr>Trebuchet MS</vt:lpstr>
      <vt:lpstr>Office</vt:lpstr>
      <vt:lpstr>Motiv Office</vt:lpstr>
      <vt:lpstr>Motiv Office</vt:lpstr>
      <vt:lpstr>PowerPoint Presentation</vt:lpstr>
      <vt:lpstr>DNS ∩ Cybersecurity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DNS4EU Public Resolvers</vt:lpstr>
      <vt:lpstr>Latency</vt:lpstr>
      <vt:lpstr>The 5 variants of Public Service</vt:lpstr>
      <vt:lpstr>Usage or the Public DNS Resolver – First 6 months</vt:lpstr>
      <vt:lpstr>Usage or the Public DNS Resolver 2/2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Michael Koch</dc:creator>
  <cp:lastModifiedBy>Panagiotis Palias (Whalebone)</cp:lastModifiedBy>
  <cp:revision>3</cp:revision>
  <dcterms:created xsi:type="dcterms:W3CDTF">2025-12-11T08:28:39Z</dcterms:created>
  <dcterms:modified xsi:type="dcterms:W3CDTF">2026-06-22T21:27:31Z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0x0101000AD23F1D7036594596C5EEB4FEB48BE3</vt:lpwstr>
  </property>
  <property fmtid="{D5CDD505-2E9C-101B-9397-08002B2CF9AE}" pid="3" name="MediaServiceImageTags">
    <vt:lpwstr/>
  </property>
  <property fmtid="{D5CDD505-2E9C-101B-9397-08002B2CF9AE}" pid="4" name="MSIP_Label_e5d45f1b-bd49-4758-aadb-0fb229309946_Enabled">
    <vt:lpwstr>true</vt:lpwstr>
  </property>
  <property fmtid="{D5CDD505-2E9C-101B-9397-08002B2CF9AE}" pid="5" name="MSIP_Label_e5d45f1b-bd49-4758-aadb-0fb229309946_SetDate">
    <vt:lpwstr>2025-12-24T09:22:59Z</vt:lpwstr>
  </property>
  <property fmtid="{D5CDD505-2E9C-101B-9397-08002B2CF9AE}" pid="6" name="MSIP_Label_e5d45f1b-bd49-4758-aadb-0fb229309946_Method">
    <vt:lpwstr>Privileged</vt:lpwstr>
  </property>
  <property fmtid="{D5CDD505-2E9C-101B-9397-08002B2CF9AE}" pid="7" name="MSIP_Label_e5d45f1b-bd49-4758-aadb-0fb229309946_Name">
    <vt:lpwstr>Intern</vt:lpwstr>
  </property>
  <property fmtid="{D5CDD505-2E9C-101B-9397-08002B2CF9AE}" pid="8" name="MSIP_Label_e5d45f1b-bd49-4758-aadb-0fb229309946_SiteId">
    <vt:lpwstr>026057f4-2082-4f1e-8d04-3410acf953b4</vt:lpwstr>
  </property>
  <property fmtid="{D5CDD505-2E9C-101B-9397-08002B2CF9AE}" pid="9" name="MSIP_Label_e5d45f1b-bd49-4758-aadb-0fb229309946_ActionId">
    <vt:lpwstr>c55a3bb7-19c5-46de-afa2-e632e3389171</vt:lpwstr>
  </property>
  <property fmtid="{D5CDD505-2E9C-101B-9397-08002B2CF9AE}" pid="10" name="MSIP_Label_e5d45f1b-bd49-4758-aadb-0fb229309946_ContentBits">
    <vt:lpwstr>0</vt:lpwstr>
  </property>
  <property fmtid="{D5CDD505-2E9C-101B-9397-08002B2CF9AE}" pid="11" name="MSIP_Label_e5d45f1b-bd49-4758-aadb-0fb229309946_Tag">
    <vt:lpwstr>50, 0, 1, 1</vt:lpwstr>
  </property>
</Properties>
</file>