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sldIdLst>
    <p:sldId id="336" r:id="rId5"/>
    <p:sldId id="337" r:id="rId6"/>
    <p:sldId id="359" r:id="rId7"/>
    <p:sldId id="358" r:id="rId8"/>
    <p:sldId id="357" r:id="rId9"/>
    <p:sldId id="361" r:id="rId10"/>
    <p:sldId id="262" r:id="rId11"/>
    <p:sldId id="265" r:id="rId12"/>
    <p:sldId id="339" r:id="rId13"/>
    <p:sldId id="338" r:id="rId14"/>
    <p:sldId id="340" r:id="rId15"/>
    <p:sldId id="341" r:id="rId16"/>
    <p:sldId id="269" r:id="rId17"/>
    <p:sldId id="286" r:id="rId18"/>
    <p:sldId id="270" r:id="rId19"/>
    <p:sldId id="348" r:id="rId20"/>
    <p:sldId id="349" r:id="rId21"/>
    <p:sldId id="354" r:id="rId22"/>
    <p:sldId id="345" r:id="rId23"/>
    <p:sldId id="364" r:id="rId24"/>
    <p:sldId id="352" r:id="rId25"/>
    <p:sldId id="350" r:id="rId26"/>
    <p:sldId id="355" r:id="rId27"/>
    <p:sldId id="356" r:id="rId28"/>
    <p:sldId id="346" r:id="rId29"/>
    <p:sldId id="360" r:id="rId30"/>
    <p:sldId id="365" r:id="rId31"/>
    <p:sldId id="259" r:id="rId3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96561A47-D448-BA55-E7D2-CB865F507DEA}" name="GERAKARIS Konstantinos" initials="KG" userId="S::GerakarisK@unisystems.gr::3682a89b-f1a8-4a62-9aa2-67e3f84473c9" providerId="AD"/>
  <p188:author id="{940AD148-5EFA-11E8-F0EA-C02445245299}" name="KAMINARAS Ioannis" initials="IK" userId="S::KaminarasI@unisystems.gr::9f8c7567-d7d5-468e-8e91-dbdef133e407" providerId="AD"/>
  <p188:author id="{FAC4DD52-1F81-6545-3125-2E238C8B0A70}" name="GERAKARIS Konstantinos" initials="GK" userId="S::gerakarisk@unisystems.gr::3682a89b-f1a8-4a62-9aa2-67e3f84473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LAGANI Maria" initials="KM" lastIdx="1" clrIdx="0">
    <p:extLst>
      <p:ext uri="{19B8F6BF-5375-455C-9EA6-DF929625EA0E}">
        <p15:presenceInfo xmlns:p15="http://schemas.microsoft.com/office/powerpoint/2012/main" userId="S::KalaganiM@unisystems.com::67fceb04-44bf-4d62-a04e-dc3323a96b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C5C"/>
    <a:srgbClr val="FCBD17"/>
    <a:srgbClr val="51555D"/>
    <a:srgbClr val="F1F1F1"/>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F89652-C013-4743-BD72-4EB69DBC457C}" v="60" dt="2026-06-25T10:17:02.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6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AKARIS Konstantinos" userId="3682a89b-f1a8-4a62-9aa2-67e3f84473c9" providerId="ADAL" clId="{E14F0444-1641-4247-9E47-32E792E5BF84}"/>
    <pc:docChg chg="undo custSel modSld">
      <pc:chgData name="GERAKARIS Konstantinos" userId="3682a89b-f1a8-4a62-9aa2-67e3f84473c9" providerId="ADAL" clId="{E14F0444-1641-4247-9E47-32E792E5BF84}" dt="2026-06-25T10:17:02.802" v="748" actId="1076"/>
      <pc:docMkLst>
        <pc:docMk/>
      </pc:docMkLst>
      <pc:sldChg chg="addSp delSp modSp mod modClrScheme chgLayout">
        <pc:chgData name="GERAKARIS Konstantinos" userId="3682a89b-f1a8-4a62-9aa2-67e3f84473c9" providerId="ADAL" clId="{E14F0444-1641-4247-9E47-32E792E5BF84}" dt="2026-06-25T10:13:48.112" v="696" actId="207"/>
        <pc:sldMkLst>
          <pc:docMk/>
          <pc:sldMk cId="2966136894" sldId="262"/>
        </pc:sldMkLst>
        <pc:spChg chg="mod ord">
          <ac:chgData name="GERAKARIS Konstantinos" userId="3682a89b-f1a8-4a62-9aa2-67e3f84473c9" providerId="ADAL" clId="{E14F0444-1641-4247-9E47-32E792E5BF84}" dt="2026-06-25T10:13:11.733" v="689" actId="700"/>
          <ac:spMkLst>
            <pc:docMk/>
            <pc:sldMk cId="2966136894" sldId="262"/>
            <ac:spMk id="2" creationId="{AA8F7767-0DD3-4D1F-BB50-AC1746BFD45D}"/>
          </ac:spMkLst>
        </pc:spChg>
        <pc:spChg chg="add del mod ord">
          <ac:chgData name="GERAKARIS Konstantinos" userId="3682a89b-f1a8-4a62-9aa2-67e3f84473c9" providerId="ADAL" clId="{E14F0444-1641-4247-9E47-32E792E5BF84}" dt="2026-06-25T10:13:31.868" v="695" actId="478"/>
          <ac:spMkLst>
            <pc:docMk/>
            <pc:sldMk cId="2966136894" sldId="262"/>
            <ac:spMk id="3" creationId="{0D342B83-D6A1-A4B1-2F66-797B43D1D566}"/>
          </ac:spMkLst>
        </pc:spChg>
        <pc:spChg chg="mod ord">
          <ac:chgData name="GERAKARIS Konstantinos" userId="3682a89b-f1a8-4a62-9aa2-67e3f84473c9" providerId="ADAL" clId="{E14F0444-1641-4247-9E47-32E792E5BF84}" dt="2026-06-25T10:13:11.733" v="689" actId="700"/>
          <ac:spMkLst>
            <pc:docMk/>
            <pc:sldMk cId="2966136894" sldId="262"/>
            <ac:spMk id="4" creationId="{95C59E48-72C2-4C1D-A711-ACF139736D9D}"/>
          </ac:spMkLst>
        </pc:spChg>
        <pc:spChg chg="add del mod ord">
          <ac:chgData name="GERAKARIS Konstantinos" userId="3682a89b-f1a8-4a62-9aa2-67e3f84473c9" providerId="ADAL" clId="{E14F0444-1641-4247-9E47-32E792E5BF84}" dt="2026-06-25T10:13:21.909" v="691" actId="478"/>
          <ac:spMkLst>
            <pc:docMk/>
            <pc:sldMk cId="2966136894" sldId="262"/>
            <ac:spMk id="5" creationId="{3671EA20-5200-55CC-EA6A-8252B7CB03F3}"/>
          </ac:spMkLst>
        </pc:spChg>
        <pc:spChg chg="add del mod">
          <ac:chgData name="GERAKARIS Konstantinos" userId="3682a89b-f1a8-4a62-9aa2-67e3f84473c9" providerId="ADAL" clId="{E14F0444-1641-4247-9E47-32E792E5BF84}" dt="2026-06-25T10:13:48.112" v="696" actId="207"/>
          <ac:spMkLst>
            <pc:docMk/>
            <pc:sldMk cId="2966136894" sldId="262"/>
            <ac:spMk id="6" creationId="{70239470-0D23-8C3E-4EDB-4F71F1A403DF}"/>
          </ac:spMkLst>
        </pc:spChg>
      </pc:sldChg>
      <pc:sldChg chg="addSp delSp modSp mod modClrScheme chgLayout">
        <pc:chgData name="GERAKARIS Konstantinos" userId="3682a89b-f1a8-4a62-9aa2-67e3f84473c9" providerId="ADAL" clId="{E14F0444-1641-4247-9E47-32E792E5BF84}" dt="2026-06-25T10:17:02.802" v="748" actId="1076"/>
        <pc:sldMkLst>
          <pc:docMk/>
          <pc:sldMk cId="554045697" sldId="270"/>
        </pc:sldMkLst>
        <pc:spChg chg="mod ord">
          <ac:chgData name="GERAKARIS Konstantinos" userId="3682a89b-f1a8-4a62-9aa2-67e3f84473c9" providerId="ADAL" clId="{E14F0444-1641-4247-9E47-32E792E5BF84}" dt="2026-06-25T10:16:03.704" v="738" actId="700"/>
          <ac:spMkLst>
            <pc:docMk/>
            <pc:sldMk cId="554045697" sldId="270"/>
            <ac:spMk id="2" creationId="{4F241C11-B3FE-4456-ACDA-4F707792216F}"/>
          </ac:spMkLst>
        </pc:spChg>
        <pc:spChg chg="add del mod ord">
          <ac:chgData name="GERAKARIS Konstantinos" userId="3682a89b-f1a8-4a62-9aa2-67e3f84473c9" providerId="ADAL" clId="{E14F0444-1641-4247-9E47-32E792E5BF84}" dt="2026-06-25T10:16:58.352" v="747" actId="478"/>
          <ac:spMkLst>
            <pc:docMk/>
            <pc:sldMk cId="554045697" sldId="270"/>
            <ac:spMk id="3" creationId="{2B944320-B907-8769-BF57-D528CEE5D7BF}"/>
          </ac:spMkLst>
        </pc:spChg>
        <pc:spChg chg="add del mod">
          <ac:chgData name="GERAKARIS Konstantinos" userId="3682a89b-f1a8-4a62-9aa2-67e3f84473c9" providerId="ADAL" clId="{E14F0444-1641-4247-9E47-32E792E5BF84}" dt="2026-06-25T10:17:02.802" v="748" actId="1076"/>
          <ac:spMkLst>
            <pc:docMk/>
            <pc:sldMk cId="554045697" sldId="270"/>
            <ac:spMk id="4" creationId="{A9F758D6-B37B-1195-9E23-40773F69E30F}"/>
          </ac:spMkLst>
        </pc:spChg>
        <pc:spChg chg="mod">
          <ac:chgData name="GERAKARIS Konstantinos" userId="3682a89b-f1a8-4a62-9aa2-67e3f84473c9" providerId="ADAL" clId="{E14F0444-1641-4247-9E47-32E792E5BF84}" dt="2026-06-25T10:16:51.028" v="744" actId="207"/>
          <ac:spMkLst>
            <pc:docMk/>
            <pc:sldMk cId="554045697" sldId="270"/>
            <ac:spMk id="5" creationId="{6661AA9C-9030-7F26-BD48-A701698CECAD}"/>
          </ac:spMkLst>
        </pc:spChg>
        <pc:spChg chg="add del mod ord">
          <ac:chgData name="GERAKARIS Konstantinos" userId="3682a89b-f1a8-4a62-9aa2-67e3f84473c9" providerId="ADAL" clId="{E14F0444-1641-4247-9E47-32E792E5BF84}" dt="2026-06-25T10:16:45.959" v="743" actId="478"/>
          <ac:spMkLst>
            <pc:docMk/>
            <pc:sldMk cId="554045697" sldId="270"/>
            <ac:spMk id="8" creationId="{9342BC7E-149E-F985-1740-CE0E99875E47}"/>
          </ac:spMkLst>
        </pc:spChg>
        <pc:spChg chg="add del mod ord">
          <ac:chgData name="GERAKARIS Konstantinos" userId="3682a89b-f1a8-4a62-9aa2-67e3f84473c9" providerId="ADAL" clId="{E14F0444-1641-4247-9E47-32E792E5BF84}" dt="2026-06-25T10:16:39.730" v="742" actId="478"/>
          <ac:spMkLst>
            <pc:docMk/>
            <pc:sldMk cId="554045697" sldId="270"/>
            <ac:spMk id="9" creationId="{C5469C7A-2EE4-BE85-729A-E566F485A463}"/>
          </ac:spMkLst>
        </pc:spChg>
      </pc:sldChg>
      <pc:sldChg chg="modSp mod">
        <pc:chgData name="GERAKARIS Konstantinos" userId="3682a89b-f1a8-4a62-9aa2-67e3f84473c9" providerId="ADAL" clId="{E14F0444-1641-4247-9E47-32E792E5BF84}" dt="2026-06-16T07:17:01.979" v="688" actId="113"/>
        <pc:sldMkLst>
          <pc:docMk/>
          <pc:sldMk cId="727880767" sldId="336"/>
        </pc:sldMkLst>
        <pc:spChg chg="mod">
          <ac:chgData name="GERAKARIS Konstantinos" userId="3682a89b-f1a8-4a62-9aa2-67e3f84473c9" providerId="ADAL" clId="{E14F0444-1641-4247-9E47-32E792E5BF84}" dt="2026-06-16T07:17:01.979" v="688" actId="113"/>
          <ac:spMkLst>
            <pc:docMk/>
            <pc:sldMk cId="727880767" sldId="336"/>
            <ac:spMk id="5" creationId="{2BCEC9EC-5A38-B69D-B0CD-302F195FBB20}"/>
          </ac:spMkLst>
        </pc:spChg>
        <pc:spChg chg="mod">
          <ac:chgData name="GERAKARIS Konstantinos" userId="3682a89b-f1a8-4a62-9aa2-67e3f84473c9" providerId="ADAL" clId="{E14F0444-1641-4247-9E47-32E792E5BF84}" dt="2026-06-16T07:16:57.655" v="687" actId="113"/>
          <ac:spMkLst>
            <pc:docMk/>
            <pc:sldMk cId="727880767" sldId="336"/>
            <ac:spMk id="7" creationId="{70BD7979-098F-67F3-F706-43958542E7D0}"/>
          </ac:spMkLst>
        </pc:spChg>
      </pc:sldChg>
      <pc:sldChg chg="delSp modSp mod delAnim modAnim">
        <pc:chgData name="GERAKARIS Konstantinos" userId="3682a89b-f1a8-4a62-9aa2-67e3f84473c9" providerId="ADAL" clId="{E14F0444-1641-4247-9E47-32E792E5BF84}" dt="2026-06-25T10:15:31.690" v="737"/>
        <pc:sldMkLst>
          <pc:docMk/>
          <pc:sldMk cId="2291573808" sldId="338"/>
        </pc:sldMkLst>
        <pc:spChg chg="mod">
          <ac:chgData name="GERAKARIS Konstantinos" userId="3682a89b-f1a8-4a62-9aa2-67e3f84473c9" providerId="ADAL" clId="{E14F0444-1641-4247-9E47-32E792E5BF84}" dt="2026-06-10T13:31:32.587" v="170" actId="20577"/>
          <ac:spMkLst>
            <pc:docMk/>
            <pc:sldMk cId="2291573808" sldId="338"/>
            <ac:spMk id="2" creationId="{A042079A-FC93-678D-BA9A-8E5F34887AD7}"/>
          </ac:spMkLst>
        </pc:spChg>
        <pc:spChg chg="mod">
          <ac:chgData name="GERAKARIS Konstantinos" userId="3682a89b-f1a8-4a62-9aa2-67e3f84473c9" providerId="ADAL" clId="{E14F0444-1641-4247-9E47-32E792E5BF84}" dt="2026-06-10T13:40:24.323" v="311" actId="20577"/>
          <ac:spMkLst>
            <pc:docMk/>
            <pc:sldMk cId="2291573808" sldId="338"/>
            <ac:spMk id="7" creationId="{5A752D5E-3BA6-D4E8-ADF4-F1CA186DF55F}"/>
          </ac:spMkLst>
        </pc:spChg>
        <pc:spChg chg="mod">
          <ac:chgData name="GERAKARIS Konstantinos" userId="3682a89b-f1a8-4a62-9aa2-67e3f84473c9" providerId="ADAL" clId="{E14F0444-1641-4247-9E47-32E792E5BF84}" dt="2026-06-10T13:39:43.366" v="302" actId="6549"/>
          <ac:spMkLst>
            <pc:docMk/>
            <pc:sldMk cId="2291573808" sldId="338"/>
            <ac:spMk id="8" creationId="{985151A5-C56F-4C9B-79D6-53F93008F359}"/>
          </ac:spMkLst>
        </pc:spChg>
        <pc:spChg chg="mod">
          <ac:chgData name="GERAKARIS Konstantinos" userId="3682a89b-f1a8-4a62-9aa2-67e3f84473c9" providerId="ADAL" clId="{E14F0444-1641-4247-9E47-32E792E5BF84}" dt="2026-06-10T13:41:21.931" v="321" actId="20577"/>
          <ac:spMkLst>
            <pc:docMk/>
            <pc:sldMk cId="2291573808" sldId="338"/>
            <ac:spMk id="9" creationId="{A5673A5E-CAF2-D888-93D6-AAE8B7945DE1}"/>
          </ac:spMkLst>
        </pc:spChg>
        <pc:spChg chg="mod">
          <ac:chgData name="GERAKARIS Konstantinos" userId="3682a89b-f1a8-4a62-9aa2-67e3f84473c9" providerId="ADAL" clId="{E14F0444-1641-4247-9E47-32E792E5BF84}" dt="2026-06-10T13:35:23.171" v="256" actId="20577"/>
          <ac:spMkLst>
            <pc:docMk/>
            <pc:sldMk cId="2291573808" sldId="338"/>
            <ac:spMk id="10" creationId="{562F3AC6-3568-93AD-9C22-5320ED54AA68}"/>
          </ac:spMkLst>
        </pc:spChg>
        <pc:spChg chg="mod">
          <ac:chgData name="GERAKARIS Konstantinos" userId="3682a89b-f1a8-4a62-9aa2-67e3f84473c9" providerId="ADAL" clId="{E14F0444-1641-4247-9E47-32E792E5BF84}" dt="2026-06-10T13:32:05.498" v="186" actId="20577"/>
          <ac:spMkLst>
            <pc:docMk/>
            <pc:sldMk cId="2291573808" sldId="338"/>
            <ac:spMk id="18" creationId="{12BFA6CA-880D-3BED-120E-4F7D6A71571C}"/>
          </ac:spMkLst>
        </pc:spChg>
        <pc:spChg chg="mod">
          <ac:chgData name="GERAKARIS Konstantinos" userId="3682a89b-f1a8-4a62-9aa2-67e3f84473c9" providerId="ADAL" clId="{E14F0444-1641-4247-9E47-32E792E5BF84}" dt="2026-06-10T13:32:18.633" v="193" actId="20577"/>
          <ac:spMkLst>
            <pc:docMk/>
            <pc:sldMk cId="2291573808" sldId="338"/>
            <ac:spMk id="19" creationId="{6722A811-EA71-B5DA-0FF1-560ECB6999D4}"/>
          </ac:spMkLst>
        </pc:spChg>
        <pc:spChg chg="mod">
          <ac:chgData name="GERAKARIS Konstantinos" userId="3682a89b-f1a8-4a62-9aa2-67e3f84473c9" providerId="ADAL" clId="{E14F0444-1641-4247-9E47-32E792E5BF84}" dt="2026-06-10T13:32:58.783" v="204" actId="20577"/>
          <ac:spMkLst>
            <pc:docMk/>
            <pc:sldMk cId="2291573808" sldId="338"/>
            <ac:spMk id="20" creationId="{6494F559-510E-C819-C3BE-9421EF079FAF}"/>
          </ac:spMkLst>
        </pc:spChg>
        <pc:spChg chg="mod">
          <ac:chgData name="GERAKARIS Konstantinos" userId="3682a89b-f1a8-4a62-9aa2-67e3f84473c9" providerId="ADAL" clId="{E14F0444-1641-4247-9E47-32E792E5BF84}" dt="2026-06-10T13:43:32.758" v="345" actId="20577"/>
          <ac:spMkLst>
            <pc:docMk/>
            <pc:sldMk cId="2291573808" sldId="338"/>
            <ac:spMk id="21" creationId="{27B1A221-AF5D-79AF-8DCC-413A98AC8BA8}"/>
          </ac:spMkLst>
        </pc:spChg>
        <pc:spChg chg="mod">
          <ac:chgData name="GERAKARIS Konstantinos" userId="3682a89b-f1a8-4a62-9aa2-67e3f84473c9" providerId="ADAL" clId="{E14F0444-1641-4247-9E47-32E792E5BF84}" dt="2026-06-10T13:37:31.093" v="298" actId="20577"/>
          <ac:spMkLst>
            <pc:docMk/>
            <pc:sldMk cId="2291573808" sldId="338"/>
            <ac:spMk id="33" creationId="{80710D69-F14A-276C-7C1E-17C2D7ACA921}"/>
          </ac:spMkLst>
        </pc:spChg>
        <pc:spChg chg="mod">
          <ac:chgData name="GERAKARIS Konstantinos" userId="3682a89b-f1a8-4a62-9aa2-67e3f84473c9" providerId="ADAL" clId="{E14F0444-1641-4247-9E47-32E792E5BF84}" dt="2026-06-10T13:35:48.801" v="279" actId="20577"/>
          <ac:spMkLst>
            <pc:docMk/>
            <pc:sldMk cId="2291573808" sldId="338"/>
            <ac:spMk id="40" creationId="{D8E8A34A-0F7C-D20B-80D1-2659B7799442}"/>
          </ac:spMkLst>
        </pc:spChg>
        <pc:cxnChg chg="mod">
          <ac:chgData name="GERAKARIS Konstantinos" userId="3682a89b-f1a8-4a62-9aa2-67e3f84473c9" providerId="ADAL" clId="{E14F0444-1641-4247-9E47-32E792E5BF84}" dt="2026-06-10T13:32:12.885" v="188" actId="1076"/>
          <ac:cxnSpMkLst>
            <pc:docMk/>
            <pc:sldMk cId="2291573808" sldId="338"/>
            <ac:cxnSpMk id="36" creationId="{23003709-F309-AD59-4DD1-0D15AFC00C49}"/>
          </ac:cxnSpMkLst>
        </pc:cxnChg>
      </pc:sldChg>
      <pc:sldChg chg="modSp mod">
        <pc:chgData name="GERAKARIS Konstantinos" userId="3682a89b-f1a8-4a62-9aa2-67e3f84473c9" providerId="ADAL" clId="{E14F0444-1641-4247-9E47-32E792E5BF84}" dt="2026-06-10T13:27:45.431" v="161" actId="5793"/>
        <pc:sldMkLst>
          <pc:docMk/>
          <pc:sldMk cId="2161267424" sldId="339"/>
        </pc:sldMkLst>
        <pc:spChg chg="mod">
          <ac:chgData name="GERAKARIS Konstantinos" userId="3682a89b-f1a8-4a62-9aa2-67e3f84473c9" providerId="ADAL" clId="{E14F0444-1641-4247-9E47-32E792E5BF84}" dt="2026-06-10T13:27:45.431" v="161" actId="5793"/>
          <ac:spMkLst>
            <pc:docMk/>
            <pc:sldMk cId="2161267424" sldId="339"/>
            <ac:spMk id="4" creationId="{2D320ED6-2B0E-F25C-7032-BE8DBBBDB0D4}"/>
          </ac:spMkLst>
        </pc:spChg>
      </pc:sldChg>
      <pc:sldChg chg="modSp mod modCm">
        <pc:chgData name="GERAKARIS Konstantinos" userId="3682a89b-f1a8-4a62-9aa2-67e3f84473c9" providerId="ADAL" clId="{E14F0444-1641-4247-9E47-32E792E5BF84}" dt="2026-06-10T13:55:47.420" v="601" actId="20577"/>
        <pc:sldMkLst>
          <pc:docMk/>
          <pc:sldMk cId="3492398940" sldId="346"/>
        </pc:sldMkLst>
        <pc:spChg chg="mod">
          <ac:chgData name="GERAKARIS Konstantinos" userId="3682a89b-f1a8-4a62-9aa2-67e3f84473c9" providerId="ADAL" clId="{E14F0444-1641-4247-9E47-32E792E5BF84}" dt="2026-06-10T13:55:47.420" v="601" actId="20577"/>
          <ac:spMkLst>
            <pc:docMk/>
            <pc:sldMk cId="3492398940" sldId="346"/>
            <ac:spMk id="4" creationId="{67EEE84E-41CF-E2C1-0864-9BDF0F4C0035}"/>
          </ac:spMkLst>
        </pc:spChg>
        <pc:spChg chg="mod">
          <ac:chgData name="GERAKARIS Konstantinos" userId="3682a89b-f1a8-4a62-9aa2-67e3f84473c9" providerId="ADAL" clId="{E14F0444-1641-4247-9E47-32E792E5BF84}" dt="2026-06-10T13:49:37.192" v="381" actId="27636"/>
          <ac:spMkLst>
            <pc:docMk/>
            <pc:sldMk cId="3492398940" sldId="346"/>
            <ac:spMk id="5" creationId="{FAA38DA5-AA20-8B52-D940-A1AEF307A146}"/>
          </ac:spMkLst>
        </pc:spChg>
        <pc:extLst>
          <p:ext xmlns:p="http://schemas.openxmlformats.org/presentationml/2006/main" uri="{D6D511B9-2390-475A-947B-AFAB55BFBCF1}">
            <pc226:cmChg xmlns:pc226="http://schemas.microsoft.com/office/powerpoint/2022/06/main/command" chg="mod">
              <pc226:chgData name="GERAKARIS Konstantinos" userId="3682a89b-f1a8-4a62-9aa2-67e3f84473c9" providerId="ADAL" clId="{E14F0444-1641-4247-9E47-32E792E5BF84}" dt="2026-06-10T13:55:47.420" v="601" actId="20577"/>
              <pc2:cmMkLst xmlns:pc2="http://schemas.microsoft.com/office/powerpoint/2019/9/main/command">
                <pc:docMk/>
                <pc:sldMk cId="3492398940" sldId="346"/>
                <pc2:cmMk id="{5781BB78-E092-4D51-8422-0DB464A5B65E}"/>
              </pc2:cmMkLst>
            </pc226:cmChg>
            <pc226:cmChg xmlns:pc226="http://schemas.microsoft.com/office/powerpoint/2022/06/main/command" chg="mod">
              <pc226:chgData name="GERAKARIS Konstantinos" userId="3682a89b-f1a8-4a62-9aa2-67e3f84473c9" providerId="ADAL" clId="{E14F0444-1641-4247-9E47-32E792E5BF84}" dt="2026-06-10T13:49:37.185" v="380" actId="6549"/>
              <pc2:cmMkLst xmlns:pc2="http://schemas.microsoft.com/office/powerpoint/2019/9/main/command">
                <pc:docMk/>
                <pc:sldMk cId="3492398940" sldId="346"/>
                <pc2:cmMk id="{2B507BFF-AEFD-4330-AF8F-4DAB291AA32A}"/>
              </pc2:cmMkLst>
            </pc226:cmChg>
          </p:ext>
        </pc:extLst>
      </pc:sldChg>
      <pc:sldChg chg="modSp mod">
        <pc:chgData name="GERAKARIS Konstantinos" userId="3682a89b-f1a8-4a62-9aa2-67e3f84473c9" providerId="ADAL" clId="{E14F0444-1641-4247-9E47-32E792E5BF84}" dt="2026-06-10T13:47:20.352" v="376" actId="20577"/>
        <pc:sldMkLst>
          <pc:docMk/>
          <pc:sldMk cId="2421841873" sldId="350"/>
        </pc:sldMkLst>
        <pc:spChg chg="mod">
          <ac:chgData name="GERAKARIS Konstantinos" userId="3682a89b-f1a8-4a62-9aa2-67e3f84473c9" providerId="ADAL" clId="{E14F0444-1641-4247-9E47-32E792E5BF84}" dt="2026-06-10T13:47:20.352" v="376" actId="20577"/>
          <ac:spMkLst>
            <pc:docMk/>
            <pc:sldMk cId="2421841873" sldId="350"/>
            <ac:spMk id="2" creationId="{1C501D77-14EF-F667-3CF2-49C28ECD3A69}"/>
          </ac:spMkLst>
        </pc:spChg>
      </pc:sldChg>
      <pc:sldChg chg="delSp modSp mod">
        <pc:chgData name="GERAKARIS Konstantinos" userId="3682a89b-f1a8-4a62-9aa2-67e3f84473c9" providerId="ADAL" clId="{E14F0444-1641-4247-9E47-32E792E5BF84}" dt="2026-06-10T13:13:37.162" v="34" actId="478"/>
        <pc:sldMkLst>
          <pc:docMk/>
          <pc:sldMk cId="4167081383" sldId="358"/>
        </pc:sldMkLst>
        <pc:spChg chg="mod">
          <ac:chgData name="GERAKARIS Konstantinos" userId="3682a89b-f1a8-4a62-9aa2-67e3f84473c9" providerId="ADAL" clId="{E14F0444-1641-4247-9E47-32E792E5BF84}" dt="2026-06-10T13:13:23.355" v="32" actId="20577"/>
          <ac:spMkLst>
            <pc:docMk/>
            <pc:sldMk cId="4167081383" sldId="358"/>
            <ac:spMk id="2" creationId="{E00B0F85-03FE-DA99-BF06-735C3E0BF33F}"/>
          </ac:spMkLst>
        </pc:spChg>
      </pc:sldChg>
      <pc:sldChg chg="modSp mod">
        <pc:chgData name="GERAKARIS Konstantinos" userId="3682a89b-f1a8-4a62-9aa2-67e3f84473c9" providerId="ADAL" clId="{E14F0444-1641-4247-9E47-32E792E5BF84}" dt="2026-06-10T13:57:06.815" v="623" actId="27636"/>
        <pc:sldMkLst>
          <pc:docMk/>
          <pc:sldMk cId="2595423344" sldId="360"/>
        </pc:sldMkLst>
        <pc:spChg chg="mod">
          <ac:chgData name="GERAKARIS Konstantinos" userId="3682a89b-f1a8-4a62-9aa2-67e3f84473c9" providerId="ADAL" clId="{E14F0444-1641-4247-9E47-32E792E5BF84}" dt="2026-06-10T13:57:06.815" v="623" actId="27636"/>
          <ac:spMkLst>
            <pc:docMk/>
            <pc:sldMk cId="2595423344" sldId="360"/>
            <ac:spMk id="5" creationId="{DB18E2EF-744D-549A-F1E9-718E3E99B7F5}"/>
          </ac:spMkLst>
        </pc:spChg>
      </pc:sldChg>
      <pc:sldChg chg="modSp mod modCm">
        <pc:chgData name="GERAKARIS Konstantinos" userId="3682a89b-f1a8-4a62-9aa2-67e3f84473c9" providerId="ADAL" clId="{E14F0444-1641-4247-9E47-32E792E5BF84}" dt="2026-06-10T13:46:25.147" v="375" actId="20577"/>
        <pc:sldMkLst>
          <pc:docMk/>
          <pc:sldMk cId="318425383" sldId="364"/>
        </pc:sldMkLst>
        <pc:spChg chg="mod">
          <ac:chgData name="GERAKARIS Konstantinos" userId="3682a89b-f1a8-4a62-9aa2-67e3f84473c9" providerId="ADAL" clId="{E14F0444-1641-4247-9E47-32E792E5BF84}" dt="2026-06-10T13:46:25.147" v="375" actId="20577"/>
          <ac:spMkLst>
            <pc:docMk/>
            <pc:sldMk cId="318425383" sldId="364"/>
            <ac:spMk id="2" creationId="{72BC43C3-EF11-EA04-17B4-DAD105525A2A}"/>
          </ac:spMkLst>
        </pc:spChg>
        <pc:graphicFrameChg chg="modGraphic">
          <ac:chgData name="GERAKARIS Konstantinos" userId="3682a89b-f1a8-4a62-9aa2-67e3f84473c9" providerId="ADAL" clId="{E14F0444-1641-4247-9E47-32E792E5BF84}" dt="2026-06-10T13:45:16.364" v="351" actId="20577"/>
          <ac:graphicFrameMkLst>
            <pc:docMk/>
            <pc:sldMk cId="318425383" sldId="364"/>
            <ac:graphicFrameMk id="7" creationId="{7723FEFD-5AF6-5C41-A9BB-073638505EC7}"/>
          </ac:graphicFrameMkLst>
        </pc:graphicFrameChg>
        <pc:extLst>
          <p:ext xmlns:p="http://schemas.openxmlformats.org/presentationml/2006/main" uri="{D6D511B9-2390-475A-947B-AFAB55BFBCF1}">
            <pc226:cmChg xmlns:pc226="http://schemas.microsoft.com/office/powerpoint/2022/06/main/command" chg="mod">
              <pc226:chgData name="GERAKARIS Konstantinos" userId="3682a89b-f1a8-4a62-9aa2-67e3f84473c9" providerId="ADAL" clId="{E14F0444-1641-4247-9E47-32E792E5BF84}" dt="2026-06-10T13:46:25.147" v="375" actId="20577"/>
              <pc2:cmMkLst xmlns:pc2="http://schemas.microsoft.com/office/powerpoint/2019/9/main/command">
                <pc:docMk/>
                <pc:sldMk cId="318425383" sldId="364"/>
                <pc2:cmMk id="{1FA92853-E291-4B55-9F33-E6D87ED4D0CA}"/>
              </pc2:cmMkLst>
            </pc226:cmChg>
            <pc226:cmChg xmlns:pc226="http://schemas.microsoft.com/office/powerpoint/2022/06/main/command" chg="mod">
              <pc226:chgData name="GERAKARIS Konstantinos" userId="3682a89b-f1a8-4a62-9aa2-67e3f84473c9" providerId="ADAL" clId="{E14F0444-1641-4247-9E47-32E792E5BF84}" dt="2026-06-10T13:46:25.147" v="375" actId="20577"/>
              <pc2:cmMkLst xmlns:pc2="http://schemas.microsoft.com/office/powerpoint/2019/9/main/command">
                <pc:docMk/>
                <pc:sldMk cId="318425383" sldId="364"/>
                <pc2:cmMk id="{BF2D0ADB-5D8C-4245-82AB-AE811DD8928F}"/>
              </pc2:cmMkLst>
            </pc226:cmChg>
          </p:ext>
        </pc:extLst>
      </pc:sldChg>
    </pc:docChg>
  </pc:docChgLst>
  <pc:docChgLst>
    <pc:chgData name="KAMINARAS Ioannis" userId="9f8c7567-d7d5-468e-8e91-dbdef133e407" providerId="ADAL" clId="{5EC3C4C3-563F-4838-91AD-30332F161C47}"/>
    <pc:docChg chg="undo custSel modSld">
      <pc:chgData name="KAMINARAS Ioannis" userId="9f8c7567-d7d5-468e-8e91-dbdef133e407" providerId="ADAL" clId="{5EC3C4C3-563F-4838-91AD-30332F161C47}" dt="2026-06-25T09:52:27.629" v="1505" actId="20577"/>
      <pc:docMkLst>
        <pc:docMk/>
      </pc:docMkLst>
      <pc:sldChg chg="mod modShow">
        <pc:chgData name="KAMINARAS Ioannis" userId="9f8c7567-d7d5-468e-8e91-dbdef133e407" providerId="ADAL" clId="{5EC3C4C3-563F-4838-91AD-30332F161C47}" dt="2026-06-25T09:29:13.215" v="1448" actId="729"/>
        <pc:sldMkLst>
          <pc:docMk/>
          <pc:sldMk cId="3053624701" sldId="265"/>
        </pc:sldMkLst>
      </pc:sldChg>
      <pc:sldChg chg="addSp modSp mod">
        <pc:chgData name="KAMINARAS Ioannis" userId="9f8c7567-d7d5-468e-8e91-dbdef133e407" providerId="ADAL" clId="{5EC3C4C3-563F-4838-91AD-30332F161C47}" dt="2026-06-15T15:17:38.464" v="1395" actId="1038"/>
        <pc:sldMkLst>
          <pc:docMk/>
          <pc:sldMk cId="727880767" sldId="336"/>
        </pc:sldMkLst>
        <pc:spChg chg="add mod">
          <ac:chgData name="KAMINARAS Ioannis" userId="9f8c7567-d7d5-468e-8e91-dbdef133e407" providerId="ADAL" clId="{5EC3C4C3-563F-4838-91AD-30332F161C47}" dt="2026-06-15T15:17:38.464" v="1395" actId="1038"/>
          <ac:spMkLst>
            <pc:docMk/>
            <pc:sldMk cId="727880767" sldId="336"/>
            <ac:spMk id="5" creationId="{2BCEC9EC-5A38-B69D-B0CD-302F195FBB20}"/>
          </ac:spMkLst>
        </pc:spChg>
        <pc:spChg chg="add mod">
          <ac:chgData name="KAMINARAS Ioannis" userId="9f8c7567-d7d5-468e-8e91-dbdef133e407" providerId="ADAL" clId="{5EC3C4C3-563F-4838-91AD-30332F161C47}" dt="2026-06-15T15:16:51.054" v="1327" actId="14100"/>
          <ac:spMkLst>
            <pc:docMk/>
            <pc:sldMk cId="727880767" sldId="336"/>
            <ac:spMk id="7" creationId="{70BD7979-098F-67F3-F706-43958542E7D0}"/>
          </ac:spMkLst>
        </pc:spChg>
      </pc:sldChg>
      <pc:sldChg chg="addSp delSp modSp mod">
        <pc:chgData name="KAMINARAS Ioannis" userId="9f8c7567-d7d5-468e-8e91-dbdef133e407" providerId="ADAL" clId="{5EC3C4C3-563F-4838-91AD-30332F161C47}" dt="2026-06-10T11:12:19.895" v="941" actId="404"/>
        <pc:sldMkLst>
          <pc:docMk/>
          <pc:sldMk cId="2161267424" sldId="339"/>
        </pc:sldMkLst>
        <pc:spChg chg="mod">
          <ac:chgData name="KAMINARAS Ioannis" userId="9f8c7567-d7d5-468e-8e91-dbdef133e407" providerId="ADAL" clId="{5EC3C4C3-563F-4838-91AD-30332F161C47}" dt="2026-06-10T11:11:29.453" v="928" actId="14100"/>
          <ac:spMkLst>
            <pc:docMk/>
            <pc:sldMk cId="2161267424" sldId="339"/>
            <ac:spMk id="4" creationId="{2D320ED6-2B0E-F25C-7032-BE8DBBBDB0D4}"/>
          </ac:spMkLst>
        </pc:spChg>
        <pc:spChg chg="add mod">
          <ac:chgData name="KAMINARAS Ioannis" userId="9f8c7567-d7d5-468e-8e91-dbdef133e407" providerId="ADAL" clId="{5EC3C4C3-563F-4838-91AD-30332F161C47}" dt="2026-06-10T11:12:19.895" v="941" actId="404"/>
          <ac:spMkLst>
            <pc:docMk/>
            <pc:sldMk cId="2161267424" sldId="339"/>
            <ac:spMk id="7" creationId="{8DE4B6DC-F3BA-6CEF-FC96-CD2E1DBC7194}"/>
          </ac:spMkLst>
        </pc:spChg>
      </pc:sldChg>
      <pc:sldChg chg="addSp modSp mod modCm">
        <pc:chgData name="KAMINARAS Ioannis" userId="9f8c7567-d7d5-468e-8e91-dbdef133e407" providerId="ADAL" clId="{5EC3C4C3-563F-4838-91AD-30332F161C47}" dt="2026-06-25T09:52:27.629" v="1505" actId="20577"/>
        <pc:sldMkLst>
          <pc:docMk/>
          <pc:sldMk cId="3492398940" sldId="346"/>
        </pc:sldMkLst>
        <pc:spChg chg="mod">
          <ac:chgData name="KAMINARAS Ioannis" userId="9f8c7567-d7d5-468e-8e91-dbdef133e407" providerId="ADAL" clId="{5EC3C4C3-563F-4838-91AD-30332F161C47}" dt="2026-06-10T11:22:13.584" v="1067" actId="6549"/>
          <ac:spMkLst>
            <pc:docMk/>
            <pc:sldMk cId="3492398940" sldId="346"/>
            <ac:spMk id="4" creationId="{67EEE84E-41CF-E2C1-0864-9BDF0F4C0035}"/>
          </ac:spMkLst>
        </pc:spChg>
        <pc:spChg chg="mod">
          <ac:chgData name="KAMINARAS Ioannis" userId="9f8c7567-d7d5-468e-8e91-dbdef133e407" providerId="ADAL" clId="{5EC3C4C3-563F-4838-91AD-30332F161C47}" dt="2026-06-25T09:52:27.629" v="1505" actId="20577"/>
          <ac:spMkLst>
            <pc:docMk/>
            <pc:sldMk cId="3492398940" sldId="346"/>
            <ac:spMk id="5" creationId="{FAA38DA5-AA20-8B52-D940-A1AEF307A146}"/>
          </ac:spMkLst>
        </pc:spChg>
        <pc:extLst>
          <p:ext xmlns:p="http://schemas.openxmlformats.org/presentationml/2006/main" uri="{D6D511B9-2390-475A-947B-AFAB55BFBCF1}">
            <pc226:cmChg xmlns:pc226="http://schemas.microsoft.com/office/powerpoint/2022/06/main/command" chg="mod">
              <pc226:chgData name="KAMINARAS Ioannis" userId="9f8c7567-d7d5-468e-8e91-dbdef133e407" providerId="ADAL" clId="{5EC3C4C3-563F-4838-91AD-30332F161C47}" dt="2026-06-10T11:22:03.778" v="1065" actId="20577"/>
              <pc2:cmMkLst xmlns:pc2="http://schemas.microsoft.com/office/powerpoint/2019/9/main/command">
                <pc:docMk/>
                <pc:sldMk cId="3492398940" sldId="346"/>
                <pc2:cmMk id="{5781BB78-E092-4D51-8422-0DB464A5B65E}"/>
              </pc2:cmMkLst>
            </pc226:cmChg>
          </p:ext>
        </pc:extLst>
      </pc:sldChg>
      <pc:sldChg chg="modSp mod">
        <pc:chgData name="KAMINARAS Ioannis" userId="9f8c7567-d7d5-468e-8e91-dbdef133e407" providerId="ADAL" clId="{5EC3C4C3-563F-4838-91AD-30332F161C47}" dt="2026-06-09T06:13:50.136" v="0" actId="20577"/>
        <pc:sldMkLst>
          <pc:docMk/>
          <pc:sldMk cId="2302042674" sldId="359"/>
        </pc:sldMkLst>
        <pc:spChg chg="mod">
          <ac:chgData name="KAMINARAS Ioannis" userId="9f8c7567-d7d5-468e-8e91-dbdef133e407" providerId="ADAL" clId="{5EC3C4C3-563F-4838-91AD-30332F161C47}" dt="2026-06-09T06:13:50.136" v="0" actId="20577"/>
          <ac:spMkLst>
            <pc:docMk/>
            <pc:sldMk cId="2302042674" sldId="359"/>
            <ac:spMk id="5" creationId="{D54FBC52-6501-AD08-44DF-0F9D12D7C3AF}"/>
          </ac:spMkLst>
        </pc:spChg>
      </pc:sldChg>
      <pc:sldChg chg="addSp modSp mod">
        <pc:chgData name="KAMINARAS Ioannis" userId="9f8c7567-d7d5-468e-8e91-dbdef133e407" providerId="ADAL" clId="{5EC3C4C3-563F-4838-91AD-30332F161C47}" dt="2026-06-25T09:18:35.591" v="1447" actId="20577"/>
        <pc:sldMkLst>
          <pc:docMk/>
          <pc:sldMk cId="755558346" sldId="361"/>
        </pc:sldMkLst>
        <pc:spChg chg="mod">
          <ac:chgData name="KAMINARAS Ioannis" userId="9f8c7567-d7d5-468e-8e91-dbdef133e407" providerId="ADAL" clId="{5EC3C4C3-563F-4838-91AD-30332F161C47}" dt="2026-06-25T09:18:35.591" v="1447" actId="20577"/>
          <ac:spMkLst>
            <pc:docMk/>
            <pc:sldMk cId="755558346" sldId="361"/>
            <ac:spMk id="5" creationId="{36F35070-36C8-545B-6E7A-67D9FAD7490A}"/>
          </ac:spMkLst>
        </pc:spChg>
        <pc:picChg chg="add mod">
          <ac:chgData name="KAMINARAS Ioannis" userId="9f8c7567-d7d5-468e-8e91-dbdef133e407" providerId="ADAL" clId="{5EC3C4C3-563F-4838-91AD-30332F161C47}" dt="2026-06-10T06:44:18.259" v="433" actId="14100"/>
          <ac:picMkLst>
            <pc:docMk/>
            <pc:sldMk cId="755558346" sldId="361"/>
            <ac:picMk id="6" creationId="{EAB6AD62-68AC-040E-1566-F0A8511F170F}"/>
          </ac:picMkLst>
        </pc:picChg>
      </pc:sldChg>
      <pc:sldChg chg="addSp modSp mod modCm">
        <pc:chgData name="KAMINARAS Ioannis" userId="9f8c7567-d7d5-468e-8e91-dbdef133e407" providerId="ADAL" clId="{5EC3C4C3-563F-4838-91AD-30332F161C47}" dt="2026-06-15T14:09:19.196" v="1192" actId="108"/>
        <pc:sldMkLst>
          <pc:docMk/>
          <pc:sldMk cId="318425383" sldId="364"/>
        </pc:sldMkLst>
        <pc:spChg chg="mod">
          <ac:chgData name="KAMINARAS Ioannis" userId="9f8c7567-d7d5-468e-8e91-dbdef133e407" providerId="ADAL" clId="{5EC3C4C3-563F-4838-91AD-30332F161C47}" dt="2026-06-10T08:21:31.749" v="485" actId="20577"/>
          <ac:spMkLst>
            <pc:docMk/>
            <pc:sldMk cId="318425383" sldId="364"/>
            <ac:spMk id="2" creationId="{72BC43C3-EF11-EA04-17B4-DAD105525A2A}"/>
          </ac:spMkLst>
        </pc:spChg>
        <pc:graphicFrameChg chg="add mod modGraphic">
          <ac:chgData name="KAMINARAS Ioannis" userId="9f8c7567-d7d5-468e-8e91-dbdef133e407" providerId="ADAL" clId="{5EC3C4C3-563F-4838-91AD-30332F161C47}" dt="2026-06-15T14:09:19.196" v="1192" actId="108"/>
          <ac:graphicFrameMkLst>
            <pc:docMk/>
            <pc:sldMk cId="318425383" sldId="364"/>
            <ac:graphicFrameMk id="7" creationId="{7723FEFD-5AF6-5C41-A9BB-073638505EC7}"/>
          </ac:graphicFrameMkLst>
        </pc:graphicFrameChg>
        <pc:extLst>
          <p:ext xmlns:p="http://schemas.openxmlformats.org/presentationml/2006/main" uri="{D6D511B9-2390-475A-947B-AFAB55BFBCF1}">
            <pc226:cmChg xmlns:pc226="http://schemas.microsoft.com/office/powerpoint/2022/06/main/command" chg="mod">
              <pc226:chgData name="KAMINARAS Ioannis" userId="9f8c7567-d7d5-468e-8e91-dbdef133e407" providerId="ADAL" clId="{5EC3C4C3-563F-4838-91AD-30332F161C47}" dt="2026-06-10T08:21:31.749" v="485" actId="20577"/>
              <pc2:cmMkLst xmlns:pc2="http://schemas.microsoft.com/office/powerpoint/2019/9/main/command">
                <pc:docMk/>
                <pc:sldMk cId="318425383" sldId="364"/>
                <pc2:cmMk id="{1FA92853-E291-4B55-9F33-E6D87ED4D0CA}"/>
              </pc2:cmMkLst>
            </pc226:cmChg>
            <pc226:cmChg xmlns:pc226="http://schemas.microsoft.com/office/powerpoint/2022/06/main/command" chg="mod">
              <pc226:chgData name="KAMINARAS Ioannis" userId="9f8c7567-d7d5-468e-8e91-dbdef133e407" providerId="ADAL" clId="{5EC3C4C3-563F-4838-91AD-30332F161C47}" dt="2026-06-15T14:09:12.421" v="1190" actId="20577"/>
              <pc2:cmMkLst xmlns:pc2="http://schemas.microsoft.com/office/powerpoint/2019/9/main/command">
                <pc:docMk/>
                <pc:sldMk cId="318425383" sldId="364"/>
                <pc2:cmMk id="{6BF644F9-68D1-4DAE-BC50-C9A7EDC1767A}"/>
              </pc2:cmMkLst>
            </pc226:cmChg>
          </p:ext>
        </pc:extLst>
      </pc:sldChg>
    </pc:docChg>
  </pc:docChgLst>
  <pc:docChgLst>
    <pc:chgData name="KAMINARAS Ioannis" userId="S::kaminarasi@unisystems.gr::9f8c7567-d7d5-468e-8e91-dbdef133e407" providerId="AD" clId="Web-{562E5640-010D-E8E1-554D-620F87768F7D}"/>
    <pc:docChg chg="modSld">
      <pc:chgData name="KAMINARAS Ioannis" userId="S::kaminarasi@unisystems.gr::9f8c7567-d7d5-468e-8e91-dbdef133e407" providerId="AD" clId="Web-{562E5640-010D-E8E1-554D-620F87768F7D}" dt="2026-06-16T07:32:30.635" v="11"/>
      <pc:docMkLst>
        <pc:docMk/>
      </pc:docMkLst>
      <pc:sldChg chg="modSp modCm">
        <pc:chgData name="KAMINARAS Ioannis" userId="S::kaminarasi@unisystems.gr::9f8c7567-d7d5-468e-8e91-dbdef133e407" providerId="AD" clId="Web-{562E5640-010D-E8E1-554D-620F87768F7D}" dt="2026-06-16T07:32:30.635" v="11"/>
        <pc:sldMkLst>
          <pc:docMk/>
          <pc:sldMk cId="318425383" sldId="364"/>
        </pc:sldMkLst>
        <pc:graphicFrameChg chg="mod modGraphic">
          <ac:chgData name="KAMINARAS Ioannis" userId="S::kaminarasi@unisystems.gr::9f8c7567-d7d5-468e-8e91-dbdef133e407" providerId="AD" clId="Web-{562E5640-010D-E8E1-554D-620F87768F7D}" dt="2026-06-16T07:32:30.635" v="11"/>
          <ac:graphicFrameMkLst>
            <pc:docMk/>
            <pc:sldMk cId="318425383" sldId="364"/>
            <ac:graphicFrameMk id="7" creationId="{7723FEFD-5AF6-5C41-A9BB-073638505EC7}"/>
          </ac:graphicFrameMkLst>
        </pc:graphicFrameChg>
        <pc:extLst>
          <p:ext xmlns:p="http://schemas.openxmlformats.org/presentationml/2006/main" uri="{D6D511B9-2390-475A-947B-AFAB55BFBCF1}">
            <pc226:cmChg xmlns:pc226="http://schemas.microsoft.com/office/powerpoint/2022/06/main/command" chg="mod">
              <pc226:chgData name="KAMINARAS Ioannis" userId="S::kaminarasi@unisystems.gr::9f8c7567-d7d5-468e-8e91-dbdef133e407" providerId="AD" clId="Web-{562E5640-010D-E8E1-554D-620F87768F7D}" dt="2026-06-16T07:32:23.869" v="8"/>
              <pc2:cmMkLst xmlns:pc2="http://schemas.microsoft.com/office/powerpoint/2019/9/main/command">
                <pc:docMk/>
                <pc:sldMk cId="318425383" sldId="364"/>
                <pc2:cmMk id="{6BF644F9-68D1-4DAE-BC50-C9A7EDC1767A}"/>
              </pc2:cmMkLst>
            </pc226:cmChg>
          </p:ext>
        </pc:extLst>
      </pc:sldChg>
    </pc:docChg>
  </pc:docChgLst>
  <pc:docChgLst>
    <pc:chgData name="GERAKARIS Konstantinos" userId="S::gerakarisk@unisystems.gr::3682a89b-f1a8-4a62-9aa2-67e3f84473c9" providerId="AD" clId="Web-{4B203DAE-90BA-E22F-0BA3-5AAD7C0FC0C4}"/>
    <pc:docChg chg="mod modSld">
      <pc:chgData name="GERAKARIS Konstantinos" userId="S::gerakarisk@unisystems.gr::3682a89b-f1a8-4a62-9aa2-67e3f84473c9" providerId="AD" clId="Web-{4B203DAE-90BA-E22F-0BA3-5AAD7C0FC0C4}" dt="2026-06-10T13:11:04.316" v="59" actId="1076"/>
      <pc:docMkLst>
        <pc:docMk/>
      </pc:docMkLst>
      <pc:sldChg chg="modSp">
        <pc:chgData name="GERAKARIS Konstantinos" userId="S::gerakarisk@unisystems.gr::3682a89b-f1a8-4a62-9aa2-67e3f84473c9" providerId="AD" clId="Web-{4B203DAE-90BA-E22F-0BA3-5AAD7C0FC0C4}" dt="2026-06-09T07:13:29.184" v="15" actId="20577"/>
        <pc:sldMkLst>
          <pc:docMk/>
          <pc:sldMk cId="727880767" sldId="336"/>
        </pc:sldMkLst>
        <pc:spChg chg="mod">
          <ac:chgData name="GERAKARIS Konstantinos" userId="S::gerakarisk@unisystems.gr::3682a89b-f1a8-4a62-9aa2-67e3f84473c9" providerId="AD" clId="Web-{4B203DAE-90BA-E22F-0BA3-5AAD7C0FC0C4}" dt="2026-06-09T07:13:29.184" v="15" actId="20577"/>
          <ac:spMkLst>
            <pc:docMk/>
            <pc:sldMk cId="727880767" sldId="336"/>
            <ac:spMk id="2" creationId="{F4E0CC1C-22B1-8FCD-7D92-A2D1694E5F6A}"/>
          </ac:spMkLst>
        </pc:spChg>
      </pc:sldChg>
      <pc:sldChg chg="modSp">
        <pc:chgData name="GERAKARIS Konstantinos" userId="S::gerakarisk@unisystems.gr::3682a89b-f1a8-4a62-9aa2-67e3f84473c9" providerId="AD" clId="Web-{4B203DAE-90BA-E22F-0BA3-5AAD7C0FC0C4}" dt="2026-06-10T13:11:04.316" v="59" actId="1076"/>
        <pc:sldMkLst>
          <pc:docMk/>
          <pc:sldMk cId="439692967" sldId="357"/>
        </pc:sldMkLst>
        <pc:picChg chg="mod">
          <ac:chgData name="GERAKARIS Konstantinos" userId="S::gerakarisk@unisystems.gr::3682a89b-f1a8-4a62-9aa2-67e3f84473c9" providerId="AD" clId="Web-{4B203DAE-90BA-E22F-0BA3-5AAD7C0FC0C4}" dt="2026-06-10T13:11:04.316" v="59" actId="1076"/>
          <ac:picMkLst>
            <pc:docMk/>
            <pc:sldMk cId="439692967" sldId="357"/>
            <ac:picMk id="8" creationId="{F6A9E89B-8E41-8BAF-D562-5E5160804786}"/>
          </ac:picMkLst>
        </pc:picChg>
      </pc:sldChg>
      <pc:sldChg chg="modSp modCm">
        <pc:chgData name="GERAKARIS Konstantinos" userId="S::gerakarisk@unisystems.gr::3682a89b-f1a8-4a62-9aa2-67e3f84473c9" providerId="AD" clId="Web-{4B203DAE-90BA-E22F-0BA3-5AAD7C0FC0C4}" dt="2026-06-10T13:10:31.752" v="58" actId="20577"/>
        <pc:sldMkLst>
          <pc:docMk/>
          <pc:sldMk cId="2302042674" sldId="359"/>
        </pc:sldMkLst>
        <pc:spChg chg="mod">
          <ac:chgData name="GERAKARIS Konstantinos" userId="S::gerakarisk@unisystems.gr::3682a89b-f1a8-4a62-9aa2-67e3f84473c9" providerId="AD" clId="Web-{4B203DAE-90BA-E22F-0BA3-5AAD7C0FC0C4}" dt="2026-06-10T13:10:31.752" v="58" actId="20577"/>
          <ac:spMkLst>
            <pc:docMk/>
            <pc:sldMk cId="2302042674" sldId="359"/>
            <ac:spMk id="5" creationId="{D54FBC52-6501-AD08-44DF-0F9D12D7C3AF}"/>
          </ac:spMkLst>
        </pc:spChg>
        <pc:extLst>
          <p:ext xmlns:p="http://schemas.openxmlformats.org/presentationml/2006/main" uri="{D6D511B9-2390-475A-947B-AFAB55BFBCF1}">
            <pc226:cmChg xmlns:pc226="http://schemas.microsoft.com/office/powerpoint/2022/06/main/command" chg="mod">
              <pc226:chgData name="GERAKARIS Konstantinos" userId="S::gerakarisk@unisystems.gr::3682a89b-f1a8-4a62-9aa2-67e3f84473c9" providerId="AD" clId="Web-{4B203DAE-90BA-E22F-0BA3-5AAD7C0FC0C4}" dt="2026-06-10T13:10:24.220" v="57" actId="20577"/>
              <pc2:cmMkLst xmlns:pc2="http://schemas.microsoft.com/office/powerpoint/2019/9/main/command">
                <pc:docMk/>
                <pc:sldMk cId="2302042674" sldId="359"/>
                <pc2:cmMk id="{A53547A2-6A5D-4335-AE16-E7D385137912}"/>
              </pc2:cmMkLst>
            </pc226:cmChg>
          </p:ext>
        </pc:extLst>
      </pc:sldChg>
      <pc:sldChg chg="modSp modCm">
        <pc:chgData name="GERAKARIS Konstantinos" userId="S::gerakarisk@unisystems.gr::3682a89b-f1a8-4a62-9aa2-67e3f84473c9" providerId="AD" clId="Web-{4B203DAE-90BA-E22F-0BA3-5AAD7C0FC0C4}" dt="2026-06-09T07:00:19.525" v="1"/>
        <pc:sldMkLst>
          <pc:docMk/>
          <pc:sldMk cId="755558346" sldId="361"/>
        </pc:sldMkLst>
        <pc:spChg chg="mod">
          <ac:chgData name="GERAKARIS Konstantinos" userId="S::gerakarisk@unisystems.gr::3682a89b-f1a8-4a62-9aa2-67e3f84473c9" providerId="AD" clId="Web-{4B203DAE-90BA-E22F-0BA3-5AAD7C0FC0C4}" dt="2026-06-09T07:00:19.525" v="1"/>
          <ac:spMkLst>
            <pc:docMk/>
            <pc:sldMk cId="755558346" sldId="361"/>
            <ac:spMk id="5" creationId="{36F35070-36C8-545B-6E7A-67D9FAD7490A}"/>
          </ac:spMkLst>
        </pc:spChg>
        <pc:extLst>
          <p:ext xmlns:p="http://schemas.openxmlformats.org/presentationml/2006/main" uri="{D6D511B9-2390-475A-947B-AFAB55BFBCF1}">
            <pc226:cmChg xmlns:pc226="http://schemas.microsoft.com/office/powerpoint/2022/06/main/command" chg="mod">
              <pc226:chgData name="GERAKARIS Konstantinos" userId="S::gerakarisk@unisystems.gr::3682a89b-f1a8-4a62-9aa2-67e3f84473c9" providerId="AD" clId="Web-{4B203DAE-90BA-E22F-0BA3-5AAD7C0FC0C4}" dt="2026-06-09T07:00:08.321" v="0" actId="20577"/>
              <pc2:cmMkLst xmlns:pc2="http://schemas.microsoft.com/office/powerpoint/2019/9/main/command">
                <pc:docMk/>
                <pc:sldMk cId="755558346" sldId="361"/>
                <pc2:cmMk id="{B9F468CE-9941-401C-A9E5-F64552E14F84}"/>
              </pc2:cmMkLst>
            </pc226:cmChg>
          </p:ext>
        </pc:extLst>
      </pc:sldChg>
    </pc:docChg>
  </pc:docChgLst>
  <pc:docChgLst>
    <pc:chgData name="GERAKARIS Konstantinos" userId="S::gerakarisk@unisystems.gr::3682a89b-f1a8-4a62-9aa2-67e3f84473c9" providerId="AD" clId="Web-{631DF20E-A6EC-846D-15B6-D9AD2A8490CD}"/>
    <pc:docChg chg="modSld">
      <pc:chgData name="GERAKARIS Konstantinos" userId="S::gerakarisk@unisystems.gr::3682a89b-f1a8-4a62-9aa2-67e3f84473c9" providerId="AD" clId="Web-{631DF20E-A6EC-846D-15B6-D9AD2A8490CD}" dt="2026-06-04T07:36:43.225" v="20" actId="20577"/>
      <pc:docMkLst>
        <pc:docMk/>
      </pc:docMkLst>
      <pc:sldChg chg="modSp">
        <pc:chgData name="GERAKARIS Konstantinos" userId="S::gerakarisk@unisystems.gr::3682a89b-f1a8-4a62-9aa2-67e3f84473c9" providerId="AD" clId="Web-{631DF20E-A6EC-846D-15B6-D9AD2A8490CD}" dt="2026-06-04T07:36:43.225" v="20" actId="20577"/>
        <pc:sldMkLst>
          <pc:docMk/>
          <pc:sldMk cId="755558346" sldId="361"/>
        </pc:sldMkLst>
        <pc:spChg chg="mod">
          <ac:chgData name="GERAKARIS Konstantinos" userId="S::gerakarisk@unisystems.gr::3682a89b-f1a8-4a62-9aa2-67e3f84473c9" providerId="AD" clId="Web-{631DF20E-A6EC-846D-15B6-D9AD2A8490CD}" dt="2026-06-04T07:36:43.225" v="20" actId="20577"/>
          <ac:spMkLst>
            <pc:docMk/>
            <pc:sldMk cId="755558346" sldId="361"/>
            <ac:spMk id="5" creationId="{36F35070-36C8-545B-6E7A-67D9FAD7490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E866C-9C68-4807-8BA1-9C5D05878773}" type="datetimeFigureOut">
              <a:rPr lang="el-GR" smtClean="0"/>
              <a:t>25/6/2026</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9A5C1-0D90-4408-B80D-26DF4EBA8CE3}" type="slidenum">
              <a:rPr lang="el-GR" smtClean="0"/>
              <a:t>‹#›</a:t>
            </a:fld>
            <a:endParaRPr lang="el-GR"/>
          </a:p>
        </p:txBody>
      </p:sp>
    </p:spTree>
    <p:extLst>
      <p:ext uri="{BB962C8B-B14F-4D97-AF65-F5344CB8AC3E}">
        <p14:creationId xmlns:p14="http://schemas.microsoft.com/office/powerpoint/2010/main" val="1887617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5E39A5C1-0D90-4408-B80D-26DF4EBA8CE3}" type="slidenum">
              <a:rPr lang="el-GR" smtClean="0"/>
              <a:t>1</a:t>
            </a:fld>
            <a:endParaRPr lang="el-GR"/>
          </a:p>
        </p:txBody>
      </p:sp>
    </p:spTree>
    <p:extLst>
      <p:ext uri="{BB962C8B-B14F-4D97-AF65-F5344CB8AC3E}">
        <p14:creationId xmlns:p14="http://schemas.microsoft.com/office/powerpoint/2010/main" val="4156587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8.png"/><Relationship Id="rId1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hyperlink" Target="mailto:info@unisystems.com" TargetMode="External"/><Relationship Id="rId12" Type="http://schemas.openxmlformats.org/officeDocument/2006/relationships/image" Target="../media/image17.png"/><Relationship Id="rId17" Type="http://schemas.openxmlformats.org/officeDocument/2006/relationships/hyperlink" Target="https://www.instagram.com/unisystemsofficial" TargetMode="External"/><Relationship Id="rId2" Type="http://schemas.openxmlformats.org/officeDocument/2006/relationships/image" Target="../media/image12.png"/><Relationship Id="rId16" Type="http://schemas.openxmlformats.org/officeDocument/2006/relationships/hyperlink" Target="https://www.tiktok.com/@unisystems" TargetMode="External"/><Relationship Id="rId20"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hyperlink" Target="https://www.unisystems.com/" TargetMode="External"/><Relationship Id="rId11" Type="http://schemas.openxmlformats.org/officeDocument/2006/relationships/hyperlink" Target="https://twitter.com/uniSystems_GR" TargetMode="External"/><Relationship Id="rId5" Type="http://schemas.openxmlformats.org/officeDocument/2006/relationships/image" Target="../media/image15.png"/><Relationship Id="rId15" Type="http://schemas.openxmlformats.org/officeDocument/2006/relationships/hyperlink" Target="https://www.linkedin.com/company/unisystems" TargetMode="External"/><Relationship Id="rId10" Type="http://schemas.openxmlformats.org/officeDocument/2006/relationships/hyperlink" Target="https://www.youtube.com/@unisystemsofficial" TargetMode="External"/><Relationship Id="rId19"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hyperlink" Target="https://www.facebook.com/UniSystemsOfficial" TargetMode="External"/><Relationship Id="rId1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Title Slide">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E43983D9-5610-4D4B-8362-3FE4B354709E}"/>
              </a:ext>
            </a:extLst>
          </p:cNvPr>
          <p:cNvGrpSpPr/>
          <p:nvPr userDrawn="1"/>
        </p:nvGrpSpPr>
        <p:grpSpPr>
          <a:xfrm>
            <a:off x="0" y="2597"/>
            <a:ext cx="12192000" cy="6855403"/>
            <a:chOff x="-6927" y="0"/>
            <a:chExt cx="18294927" cy="10287000"/>
          </a:xfrm>
        </p:grpSpPr>
        <p:pic>
          <p:nvPicPr>
            <p:cNvPr id="30" name="Picture 29">
              <a:extLst>
                <a:ext uri="{FF2B5EF4-FFF2-40B4-BE49-F238E27FC236}">
                  <a16:creationId xmlns:a16="http://schemas.microsoft.com/office/drawing/2014/main" id="{DBDB6EAF-9A9D-4581-8FB6-7C38793C0942}"/>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7833" b="7833"/>
            <a:stretch/>
          </p:blipFill>
          <p:spPr>
            <a:xfrm>
              <a:off x="0" y="0"/>
              <a:ext cx="18288000" cy="10287000"/>
            </a:xfrm>
            <a:prstGeom prst="rect">
              <a:avLst/>
            </a:prstGeom>
          </p:spPr>
        </p:pic>
        <p:sp>
          <p:nvSpPr>
            <p:cNvPr id="31" name="Rectangle 30">
              <a:extLst>
                <a:ext uri="{FF2B5EF4-FFF2-40B4-BE49-F238E27FC236}">
                  <a16:creationId xmlns:a16="http://schemas.microsoft.com/office/drawing/2014/main" id="{14377594-2094-4565-AE1B-48429C507462}"/>
                </a:ext>
              </a:extLst>
            </p:cNvPr>
            <p:cNvSpPr/>
            <p:nvPr userDrawn="1"/>
          </p:nvSpPr>
          <p:spPr>
            <a:xfrm>
              <a:off x="-6927" y="0"/>
              <a:ext cx="18288001" cy="10287000"/>
            </a:xfrm>
            <a:prstGeom prst="rect">
              <a:avLst/>
            </a:prstGeom>
            <a:solidFill>
              <a:srgbClr val="51555D">
                <a:alpha val="5019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Title 1">
            <a:extLst>
              <a:ext uri="{FF2B5EF4-FFF2-40B4-BE49-F238E27FC236}">
                <a16:creationId xmlns:a16="http://schemas.microsoft.com/office/drawing/2014/main" id="{00B16344-8D11-4790-91F4-785832745CD0}"/>
              </a:ext>
            </a:extLst>
          </p:cNvPr>
          <p:cNvSpPr>
            <a:spLocks noGrp="1"/>
          </p:cNvSpPr>
          <p:nvPr>
            <p:ph type="ctrTitle"/>
          </p:nvPr>
        </p:nvSpPr>
        <p:spPr>
          <a:xfrm>
            <a:off x="847725" y="2733677"/>
            <a:ext cx="9144000" cy="850105"/>
          </a:xfrm>
          <a:prstGeom prst="rect">
            <a:avLst/>
          </a:prstGeom>
        </p:spPr>
        <p:txBody>
          <a:bodyPr anchor="b">
            <a:noAutofit/>
          </a:bodyPr>
          <a:lstStyle>
            <a:lvl1pPr algn="l">
              <a:defRPr sz="4000" cap="all" baseline="0">
                <a:solidFill>
                  <a:schemeClr val="bg1"/>
                </a:solidFill>
                <a:latin typeface="Commissioner SemiBold" pitchFamily="2" charset="0"/>
              </a:defRPr>
            </a:lvl1pPr>
          </a:lstStyle>
          <a:p>
            <a:endParaRPr lang="el-GR"/>
          </a:p>
        </p:txBody>
      </p:sp>
      <p:sp>
        <p:nvSpPr>
          <p:cNvPr id="3" name="Subtitle 2">
            <a:extLst>
              <a:ext uri="{FF2B5EF4-FFF2-40B4-BE49-F238E27FC236}">
                <a16:creationId xmlns:a16="http://schemas.microsoft.com/office/drawing/2014/main" id="{23763437-1767-435A-B473-0DAA61DD63EA}"/>
              </a:ext>
            </a:extLst>
          </p:cNvPr>
          <p:cNvSpPr>
            <a:spLocks noGrp="1"/>
          </p:cNvSpPr>
          <p:nvPr>
            <p:ph type="subTitle" idx="1"/>
          </p:nvPr>
        </p:nvSpPr>
        <p:spPr>
          <a:xfrm>
            <a:off x="847725" y="3998119"/>
            <a:ext cx="9144000" cy="610766"/>
          </a:xfrm>
          <a:prstGeom prst="rect">
            <a:avLst/>
          </a:prstGeom>
        </p:spPr>
        <p:txBody>
          <a:bodyPr>
            <a:noAutofit/>
          </a:bodyPr>
          <a:lstStyle>
            <a:lvl1pPr marL="0" indent="0" algn="l">
              <a:buNone/>
              <a:defRPr sz="4000">
                <a:solidFill>
                  <a:schemeClr val="bg1"/>
                </a:solidFill>
                <a:latin typeface="Commissioner"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cxnSp>
        <p:nvCxnSpPr>
          <p:cNvPr id="28" name="Straight Connector 27">
            <a:extLst>
              <a:ext uri="{FF2B5EF4-FFF2-40B4-BE49-F238E27FC236}">
                <a16:creationId xmlns:a16="http://schemas.microsoft.com/office/drawing/2014/main" id="{8A638AF7-23EF-49C5-B3F4-C637AECFC8C9}"/>
              </a:ext>
            </a:extLst>
          </p:cNvPr>
          <p:cNvCxnSpPr/>
          <p:nvPr userDrawn="1"/>
        </p:nvCxnSpPr>
        <p:spPr>
          <a:xfrm>
            <a:off x="847725" y="3790950"/>
            <a:ext cx="7781925" cy="0"/>
          </a:xfrm>
          <a:prstGeom prst="line">
            <a:avLst/>
          </a:prstGeom>
          <a:ln w="28575">
            <a:solidFill>
              <a:srgbClr val="FCBD17"/>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884F400D-BC51-472B-B430-884220A8F93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3235"/>
          <a:stretch/>
        </p:blipFill>
        <p:spPr>
          <a:xfrm>
            <a:off x="9601200" y="4611483"/>
            <a:ext cx="2586184" cy="2243919"/>
          </a:xfrm>
          <a:prstGeom prst="rect">
            <a:avLst/>
          </a:prstGeom>
        </p:spPr>
      </p:pic>
      <p:pic>
        <p:nvPicPr>
          <p:cNvPr id="33" name="Picture 32">
            <a:extLst>
              <a:ext uri="{FF2B5EF4-FFF2-40B4-BE49-F238E27FC236}">
                <a16:creationId xmlns:a16="http://schemas.microsoft.com/office/drawing/2014/main" id="{9FF16094-0BDF-4E55-9ADC-E9B46D66138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725" y="776987"/>
            <a:ext cx="3552374" cy="665365"/>
          </a:xfrm>
          <a:prstGeom prst="rect">
            <a:avLst/>
          </a:prstGeom>
        </p:spPr>
      </p:pic>
    </p:spTree>
    <p:extLst>
      <p:ext uri="{BB962C8B-B14F-4D97-AF65-F5344CB8AC3E}">
        <p14:creationId xmlns:p14="http://schemas.microsoft.com/office/powerpoint/2010/main" val="42382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_2">
    <p:bg>
      <p:bgPr>
        <a:solidFill>
          <a:srgbClr val="FCBD17"/>
        </a:solidFill>
        <a:effectLst/>
      </p:bgPr>
    </p:bg>
    <p:spTree>
      <p:nvGrpSpPr>
        <p:cNvPr id="1" name=""/>
        <p:cNvGrpSpPr/>
        <p:nvPr/>
      </p:nvGrpSpPr>
      <p:grpSpPr>
        <a:xfrm>
          <a:off x="0" y="0"/>
          <a:ext cx="0" cy="0"/>
          <a:chOff x="0" y="0"/>
          <a:chExt cx="0" cy="0"/>
        </a:xfrm>
      </p:grpSpPr>
      <p:sp>
        <p:nvSpPr>
          <p:cNvPr id="10" name="AutoShape 3">
            <a:extLst>
              <a:ext uri="{FF2B5EF4-FFF2-40B4-BE49-F238E27FC236}">
                <a16:creationId xmlns:a16="http://schemas.microsoft.com/office/drawing/2014/main" id="{F3763A3E-E432-4F11-9473-EA7B83F3D962}"/>
              </a:ext>
            </a:extLst>
          </p:cNvPr>
          <p:cNvSpPr/>
          <p:nvPr userDrawn="1"/>
        </p:nvSpPr>
        <p:spPr>
          <a:xfrm flipV="1">
            <a:off x="2145548" y="6419865"/>
            <a:ext cx="9475128" cy="0"/>
          </a:xfrm>
          <a:prstGeom prst="line">
            <a:avLst/>
          </a:prstGeom>
          <a:ln w="19050" cap="flat">
            <a:solidFill>
              <a:schemeClr val="bg1"/>
            </a:solidFill>
            <a:prstDash val="solid"/>
            <a:headEnd type="none" w="sm" len="sm"/>
            <a:tailEnd type="none" w="sm" len="sm"/>
          </a:ln>
        </p:spPr>
      </p:sp>
      <p:sp>
        <p:nvSpPr>
          <p:cNvPr id="11" name="Rectangle 10">
            <a:extLst>
              <a:ext uri="{FF2B5EF4-FFF2-40B4-BE49-F238E27FC236}">
                <a16:creationId xmlns:a16="http://schemas.microsoft.com/office/drawing/2014/main" id="{4A6EAF96-0931-4031-98A9-B65EE65883EA}"/>
              </a:ext>
            </a:extLst>
          </p:cNvPr>
          <p:cNvSpPr/>
          <p:nvPr userDrawn="1"/>
        </p:nvSpPr>
        <p:spPr>
          <a:xfrm>
            <a:off x="12049125" y="1"/>
            <a:ext cx="14287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Picture 11">
            <a:extLst>
              <a:ext uri="{FF2B5EF4-FFF2-40B4-BE49-F238E27FC236}">
                <a16:creationId xmlns:a16="http://schemas.microsoft.com/office/drawing/2014/main" id="{016F618B-BCEE-4230-A6C6-DBA0B2EBEF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60" y="6299436"/>
            <a:ext cx="1313415" cy="254920"/>
          </a:xfrm>
          <a:prstGeom prst="rect">
            <a:avLst/>
          </a:prstGeom>
        </p:spPr>
      </p:pic>
      <p:pic>
        <p:nvPicPr>
          <p:cNvPr id="13" name="Picture 12">
            <a:extLst>
              <a:ext uri="{FF2B5EF4-FFF2-40B4-BE49-F238E27FC236}">
                <a16:creationId xmlns:a16="http://schemas.microsoft.com/office/drawing/2014/main" id="{8E591A90-D9FA-4BEB-88F0-2A5981C2D6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287" y="6301649"/>
            <a:ext cx="255481" cy="255481"/>
          </a:xfrm>
          <a:prstGeom prst="rect">
            <a:avLst/>
          </a:prstGeom>
        </p:spPr>
      </p:pic>
      <p:sp>
        <p:nvSpPr>
          <p:cNvPr id="14" name="Slide Number Placeholder 5">
            <a:extLst>
              <a:ext uri="{FF2B5EF4-FFF2-40B4-BE49-F238E27FC236}">
                <a16:creationId xmlns:a16="http://schemas.microsoft.com/office/drawing/2014/main" id="{AC2D7D2B-CFEE-4400-B135-B3554B30AA46}"/>
              </a:ext>
            </a:extLst>
          </p:cNvPr>
          <p:cNvSpPr>
            <a:spLocks noGrp="1"/>
          </p:cNvSpPr>
          <p:nvPr>
            <p:ph type="sldNum" sz="quarter" idx="12"/>
          </p:nvPr>
        </p:nvSpPr>
        <p:spPr>
          <a:xfrm>
            <a:off x="11644400" y="6229380"/>
            <a:ext cx="404725" cy="379613"/>
          </a:xfrm>
          <a:prstGeom prst="rect">
            <a:avLst/>
          </a:prstGeom>
        </p:spPr>
        <p:txBody>
          <a:bodyPr anchor="ctr"/>
          <a:lstStyle>
            <a:lvl1pPr algn="ctr">
              <a:defRPr sz="1000">
                <a:solidFill>
                  <a:schemeClr val="bg1"/>
                </a:solidFill>
              </a:defRPr>
            </a:lvl1pPr>
          </a:lstStyle>
          <a:p>
            <a:fld id="{B6F15528-21DE-4FAA-801E-634DDDAF4B2B}" type="slidenum">
              <a:rPr lang="en-US" smtClean="0">
                <a:latin typeface="Commissioner" pitchFamily="2" charset="0"/>
              </a:rPr>
              <a:pPr/>
              <a:t>‹#›</a:t>
            </a:fld>
            <a:endParaRPr lang="en-US">
              <a:latin typeface="Commissioner" pitchFamily="2" charset="0"/>
            </a:endParaRPr>
          </a:p>
        </p:txBody>
      </p:sp>
      <p:sp>
        <p:nvSpPr>
          <p:cNvPr id="7" name="TextBox 6">
            <a:extLst>
              <a:ext uri="{FF2B5EF4-FFF2-40B4-BE49-F238E27FC236}">
                <a16:creationId xmlns:a16="http://schemas.microsoft.com/office/drawing/2014/main" id="{9CF8B63E-4692-44DD-AF80-4FA78907AF23}"/>
              </a:ext>
            </a:extLst>
          </p:cNvPr>
          <p:cNvSpPr txBox="1"/>
          <p:nvPr userDrawn="1"/>
        </p:nvSpPr>
        <p:spPr>
          <a:xfrm>
            <a:off x="5536590" y="6501271"/>
            <a:ext cx="1118821" cy="215444"/>
          </a:xfrm>
          <a:prstGeom prst="rect">
            <a:avLst/>
          </a:prstGeom>
          <a:noFill/>
        </p:spPr>
        <p:txBody>
          <a:bodyPr wrap="square" anchor="ctr">
            <a:spAutoFit/>
          </a:bodyPr>
          <a:lstStyle/>
          <a:p>
            <a:pPr algn="ctr"/>
            <a:r>
              <a:rPr lang="el-GR" sz="800"/>
              <a:t>Uni Systems © 2026</a:t>
            </a:r>
          </a:p>
        </p:txBody>
      </p:sp>
    </p:spTree>
    <p:extLst>
      <p:ext uri="{BB962C8B-B14F-4D97-AF65-F5344CB8AC3E}">
        <p14:creationId xmlns:p14="http://schemas.microsoft.com/office/powerpoint/2010/main" val="63696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_3">
    <p:bg>
      <p:bgPr>
        <a:solidFill>
          <a:srgbClr val="51555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B52B3-0DC6-4559-AFA6-374D7FEE90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371" y="6302724"/>
            <a:ext cx="1345262" cy="251970"/>
          </a:xfrm>
          <a:prstGeom prst="rect">
            <a:avLst/>
          </a:prstGeom>
        </p:spPr>
      </p:pic>
      <p:sp>
        <p:nvSpPr>
          <p:cNvPr id="11" name="AutoShape 3">
            <a:extLst>
              <a:ext uri="{FF2B5EF4-FFF2-40B4-BE49-F238E27FC236}">
                <a16:creationId xmlns:a16="http://schemas.microsoft.com/office/drawing/2014/main" id="{4A6EF534-639A-46C1-AD0A-2C8C46DFBBD0}"/>
              </a:ext>
            </a:extLst>
          </p:cNvPr>
          <p:cNvSpPr/>
          <p:nvPr userDrawn="1"/>
        </p:nvSpPr>
        <p:spPr>
          <a:xfrm flipV="1">
            <a:off x="2145548" y="6419865"/>
            <a:ext cx="9475128" cy="0"/>
          </a:xfrm>
          <a:prstGeom prst="line">
            <a:avLst/>
          </a:prstGeom>
          <a:ln w="19050" cap="flat">
            <a:solidFill>
              <a:srgbClr val="FCBD17"/>
            </a:solidFill>
            <a:prstDash val="solid"/>
            <a:headEnd type="none" w="sm" len="sm"/>
            <a:tailEnd type="none" w="sm" len="sm"/>
          </a:ln>
        </p:spPr>
      </p:sp>
      <p:sp>
        <p:nvSpPr>
          <p:cNvPr id="12" name="Rectangle 11">
            <a:extLst>
              <a:ext uri="{FF2B5EF4-FFF2-40B4-BE49-F238E27FC236}">
                <a16:creationId xmlns:a16="http://schemas.microsoft.com/office/drawing/2014/main" id="{D1920DEF-F1EB-4FA8-85A9-D9CFBCD80C15}"/>
              </a:ext>
            </a:extLst>
          </p:cNvPr>
          <p:cNvSpPr/>
          <p:nvPr userDrawn="1"/>
        </p:nvSpPr>
        <p:spPr>
          <a:xfrm>
            <a:off x="12049125" y="1"/>
            <a:ext cx="142875" cy="6858000"/>
          </a:xfrm>
          <a:prstGeom prst="rect">
            <a:avLst/>
          </a:prstGeom>
          <a:solidFill>
            <a:srgbClr val="FCBD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3" name="Picture 12">
            <a:extLst>
              <a:ext uri="{FF2B5EF4-FFF2-40B4-BE49-F238E27FC236}">
                <a16:creationId xmlns:a16="http://schemas.microsoft.com/office/drawing/2014/main" id="{D8BC3621-99AA-473D-849B-BE24A78C29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287" y="6299094"/>
            <a:ext cx="255600" cy="255600"/>
          </a:xfrm>
          <a:prstGeom prst="rect">
            <a:avLst/>
          </a:prstGeom>
        </p:spPr>
      </p:pic>
      <p:sp>
        <p:nvSpPr>
          <p:cNvPr id="14" name="Slide Number Placeholder 5">
            <a:extLst>
              <a:ext uri="{FF2B5EF4-FFF2-40B4-BE49-F238E27FC236}">
                <a16:creationId xmlns:a16="http://schemas.microsoft.com/office/drawing/2014/main" id="{116EB8CB-6B40-4A0B-A94B-162A19AAC027}"/>
              </a:ext>
            </a:extLst>
          </p:cNvPr>
          <p:cNvSpPr>
            <a:spLocks noGrp="1"/>
          </p:cNvSpPr>
          <p:nvPr>
            <p:ph type="sldNum" sz="quarter" idx="12"/>
          </p:nvPr>
        </p:nvSpPr>
        <p:spPr>
          <a:xfrm>
            <a:off x="11644400" y="6229380"/>
            <a:ext cx="404725" cy="379613"/>
          </a:xfrm>
          <a:prstGeom prst="rect">
            <a:avLst/>
          </a:prstGeom>
        </p:spPr>
        <p:txBody>
          <a:bodyPr anchor="ctr"/>
          <a:lstStyle>
            <a:lvl1pPr algn="ctr">
              <a:defRPr sz="1000"/>
            </a:lvl1pPr>
          </a:lstStyle>
          <a:p>
            <a:fld id="{B6F15528-21DE-4FAA-801E-634DDDAF4B2B}" type="slidenum">
              <a:rPr lang="en-US" smtClean="0">
                <a:solidFill>
                  <a:srgbClr val="FCBD17"/>
                </a:solidFill>
                <a:latin typeface="Commissioner" pitchFamily="2" charset="0"/>
              </a:rPr>
              <a:pPr/>
              <a:t>‹#›</a:t>
            </a:fld>
            <a:endParaRPr lang="en-US">
              <a:solidFill>
                <a:srgbClr val="FCBD17"/>
              </a:solidFill>
              <a:latin typeface="Commissioner" pitchFamily="2" charset="0"/>
            </a:endParaRPr>
          </a:p>
        </p:txBody>
      </p:sp>
      <p:sp>
        <p:nvSpPr>
          <p:cNvPr id="7" name="TextBox 6">
            <a:extLst>
              <a:ext uri="{FF2B5EF4-FFF2-40B4-BE49-F238E27FC236}">
                <a16:creationId xmlns:a16="http://schemas.microsoft.com/office/drawing/2014/main" id="{07DEB393-FA5E-45E6-915B-7859E203247A}"/>
              </a:ext>
            </a:extLst>
          </p:cNvPr>
          <p:cNvSpPr txBox="1"/>
          <p:nvPr userDrawn="1"/>
        </p:nvSpPr>
        <p:spPr>
          <a:xfrm>
            <a:off x="5536590" y="6501271"/>
            <a:ext cx="1118821" cy="215444"/>
          </a:xfrm>
          <a:prstGeom prst="rect">
            <a:avLst/>
          </a:prstGeom>
          <a:noFill/>
        </p:spPr>
        <p:txBody>
          <a:bodyPr wrap="square" anchor="ctr">
            <a:spAutoFit/>
          </a:bodyPr>
          <a:lstStyle/>
          <a:p>
            <a:pPr algn="ctr"/>
            <a:r>
              <a:rPr lang="el-GR" sz="800">
                <a:solidFill>
                  <a:schemeClr val="bg1"/>
                </a:solidFill>
              </a:rPr>
              <a:t>Uni Systems © 2026</a:t>
            </a:r>
          </a:p>
        </p:txBody>
      </p:sp>
    </p:spTree>
    <p:extLst>
      <p:ext uri="{BB962C8B-B14F-4D97-AF65-F5344CB8AC3E}">
        <p14:creationId xmlns:p14="http://schemas.microsoft.com/office/powerpoint/2010/main" val="662301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Bullet Points">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19537486-80C3-478A-B56F-41E8FCE9F86D}"/>
              </a:ext>
            </a:extLst>
          </p:cNvPr>
          <p:cNvSpPr/>
          <p:nvPr userDrawn="1"/>
        </p:nvSpPr>
        <p:spPr>
          <a:xfrm flipV="1">
            <a:off x="2145548" y="6419865"/>
            <a:ext cx="9475128" cy="0"/>
          </a:xfrm>
          <a:prstGeom prst="line">
            <a:avLst/>
          </a:prstGeom>
          <a:ln w="19050" cap="flat">
            <a:solidFill>
              <a:srgbClr val="FCBD17"/>
            </a:solidFill>
            <a:prstDash val="solid"/>
            <a:headEnd type="none" w="sm" len="sm"/>
            <a:tailEnd type="none" w="sm" len="sm"/>
          </a:ln>
        </p:spPr>
        <p:txBody>
          <a:bodyPr/>
          <a:lstStyle/>
          <a:p>
            <a:endParaRPr lang="el-GR"/>
          </a:p>
        </p:txBody>
      </p:sp>
      <p:sp>
        <p:nvSpPr>
          <p:cNvPr id="9" name="Rectangle 8">
            <a:extLst>
              <a:ext uri="{FF2B5EF4-FFF2-40B4-BE49-F238E27FC236}">
                <a16:creationId xmlns:a16="http://schemas.microsoft.com/office/drawing/2014/main" id="{6C64A15B-1B84-45C5-BDEB-2D20F010E9E7}"/>
              </a:ext>
            </a:extLst>
          </p:cNvPr>
          <p:cNvSpPr/>
          <p:nvPr userDrawn="1"/>
        </p:nvSpPr>
        <p:spPr>
          <a:xfrm>
            <a:off x="12049125" y="1"/>
            <a:ext cx="142875" cy="6858000"/>
          </a:xfrm>
          <a:prstGeom prst="rect">
            <a:avLst/>
          </a:prstGeom>
          <a:solidFill>
            <a:srgbClr val="FCBD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Picture 9">
            <a:extLst>
              <a:ext uri="{FF2B5EF4-FFF2-40B4-BE49-F238E27FC236}">
                <a16:creationId xmlns:a16="http://schemas.microsoft.com/office/drawing/2014/main" id="{D3B23BA9-1E3F-4450-9C39-42D288954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60" y="6300224"/>
            <a:ext cx="1313415" cy="254921"/>
          </a:xfrm>
          <a:prstGeom prst="rect">
            <a:avLst/>
          </a:prstGeom>
        </p:spPr>
      </p:pic>
      <p:pic>
        <p:nvPicPr>
          <p:cNvPr id="11" name="Picture 10">
            <a:extLst>
              <a:ext uri="{FF2B5EF4-FFF2-40B4-BE49-F238E27FC236}">
                <a16:creationId xmlns:a16="http://schemas.microsoft.com/office/drawing/2014/main" id="{F730FFA0-E9F7-40BA-B32A-47B25B2AF5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287" y="6299096"/>
            <a:ext cx="255600" cy="255600"/>
          </a:xfrm>
          <a:prstGeom prst="rect">
            <a:avLst/>
          </a:prstGeom>
        </p:spPr>
      </p:pic>
      <p:sp>
        <p:nvSpPr>
          <p:cNvPr id="12" name="Slide Number Placeholder 5">
            <a:extLst>
              <a:ext uri="{FF2B5EF4-FFF2-40B4-BE49-F238E27FC236}">
                <a16:creationId xmlns:a16="http://schemas.microsoft.com/office/drawing/2014/main" id="{AAB4546D-ED27-495C-BBEC-E07D83B8C2AB}"/>
              </a:ext>
            </a:extLst>
          </p:cNvPr>
          <p:cNvSpPr>
            <a:spLocks noGrp="1"/>
          </p:cNvSpPr>
          <p:nvPr>
            <p:ph type="sldNum" sz="quarter" idx="12"/>
          </p:nvPr>
        </p:nvSpPr>
        <p:spPr>
          <a:xfrm>
            <a:off x="11644400" y="6229380"/>
            <a:ext cx="404725" cy="379613"/>
          </a:xfrm>
          <a:prstGeom prst="rect">
            <a:avLst/>
          </a:prstGeom>
        </p:spPr>
        <p:txBody>
          <a:bodyPr anchor="ctr"/>
          <a:lstStyle>
            <a:lvl1pPr algn="ctr">
              <a:defRPr sz="1000">
                <a:solidFill>
                  <a:srgbClr val="898989"/>
                </a:solidFill>
              </a:defRPr>
            </a:lvl1pPr>
          </a:lstStyle>
          <a:p>
            <a:fld id="{B6F15528-21DE-4FAA-801E-634DDDAF4B2B}" type="slidenum">
              <a:rPr lang="en-US" smtClean="0">
                <a:latin typeface="Commissioner" pitchFamily="2" charset="0"/>
              </a:rPr>
              <a:pPr/>
              <a:t>‹#›</a:t>
            </a:fld>
            <a:endParaRPr lang="en-US">
              <a:latin typeface="Commissioner" pitchFamily="2" charset="0"/>
            </a:endParaRPr>
          </a:p>
        </p:txBody>
      </p:sp>
      <p:sp>
        <p:nvSpPr>
          <p:cNvPr id="13" name="Title 1">
            <a:extLst>
              <a:ext uri="{FF2B5EF4-FFF2-40B4-BE49-F238E27FC236}">
                <a16:creationId xmlns:a16="http://schemas.microsoft.com/office/drawing/2014/main" id="{33A6A7CC-6C07-4682-8940-3DD6EF3D1443}"/>
              </a:ext>
            </a:extLst>
          </p:cNvPr>
          <p:cNvSpPr>
            <a:spLocks noGrp="1"/>
          </p:cNvSpPr>
          <p:nvPr>
            <p:ph type="title"/>
          </p:nvPr>
        </p:nvSpPr>
        <p:spPr>
          <a:xfrm>
            <a:off x="838200" y="365126"/>
            <a:ext cx="8039100" cy="596900"/>
          </a:xfrm>
          <a:prstGeom prst="rect">
            <a:avLst/>
          </a:prstGeom>
        </p:spPr>
        <p:txBody>
          <a:bodyPr anchor="t">
            <a:noAutofit/>
          </a:bodyPr>
          <a:lstStyle>
            <a:lvl1pPr>
              <a:defRPr sz="3500">
                <a:solidFill>
                  <a:srgbClr val="51555D"/>
                </a:solidFill>
                <a:latin typeface="Commissioner SemiBold" pitchFamily="2" charset="0"/>
              </a:defRPr>
            </a:lvl1pPr>
          </a:lstStyle>
          <a:p>
            <a:r>
              <a:rPr lang="en-US"/>
              <a:t>Click to edit Master title style</a:t>
            </a:r>
            <a:endParaRPr lang="el-GR"/>
          </a:p>
        </p:txBody>
      </p:sp>
      <p:sp>
        <p:nvSpPr>
          <p:cNvPr id="14" name="Content Placeholder 2">
            <a:extLst>
              <a:ext uri="{FF2B5EF4-FFF2-40B4-BE49-F238E27FC236}">
                <a16:creationId xmlns:a16="http://schemas.microsoft.com/office/drawing/2014/main" id="{7D6387AB-24DA-496C-BD28-10C453DAED7F}"/>
              </a:ext>
            </a:extLst>
          </p:cNvPr>
          <p:cNvSpPr>
            <a:spLocks noGrp="1"/>
          </p:cNvSpPr>
          <p:nvPr>
            <p:ph idx="1"/>
          </p:nvPr>
        </p:nvSpPr>
        <p:spPr>
          <a:xfrm>
            <a:off x="5853025" y="1266826"/>
            <a:ext cx="4608512" cy="4722811"/>
          </a:xfrm>
          <a:prstGeom prst="rect">
            <a:avLst/>
          </a:prstGeom>
        </p:spPr>
        <p:txBody>
          <a:bodyPr>
            <a:normAutofit/>
          </a:bodyPr>
          <a:lstStyle>
            <a:lvl1pPr>
              <a:buClr>
                <a:srgbClr val="FCBD17"/>
              </a:buClr>
              <a:defRPr sz="2400">
                <a:solidFill>
                  <a:srgbClr val="51555D"/>
                </a:solidFill>
                <a:latin typeface="Commissioner" pitchFamily="2" charset="0"/>
              </a:defRPr>
            </a:lvl1pPr>
            <a:lvl2pPr>
              <a:defRPr sz="2800">
                <a:solidFill>
                  <a:srgbClr val="51555D"/>
                </a:solidFill>
              </a:defRPr>
            </a:lvl2pPr>
            <a:lvl3pPr>
              <a:defRPr sz="2400">
                <a:solidFill>
                  <a:srgbClr val="51555D"/>
                </a:solidFill>
              </a:defRPr>
            </a:lvl3pPr>
            <a:lvl4pPr>
              <a:defRPr sz="2000">
                <a:solidFill>
                  <a:srgbClr val="51555D"/>
                </a:solidFill>
              </a:defRPr>
            </a:lvl4pPr>
            <a:lvl5pPr>
              <a:defRPr sz="2000">
                <a:solidFill>
                  <a:srgbClr val="51555D"/>
                </a:solidFill>
              </a:defRPr>
            </a:lvl5pPr>
            <a:lvl6pPr>
              <a:defRPr sz="2000"/>
            </a:lvl6pPr>
            <a:lvl7pPr>
              <a:defRPr sz="2000"/>
            </a:lvl7pPr>
            <a:lvl8pPr>
              <a:defRPr sz="2000"/>
            </a:lvl8pPr>
            <a:lvl9pPr>
              <a:defRPr sz="2000"/>
            </a:lvl9pPr>
          </a:lstStyle>
          <a:p>
            <a:pPr lvl="0"/>
            <a:r>
              <a:rPr lang="en-US"/>
              <a:t>Click to edit Master text styles</a:t>
            </a:r>
          </a:p>
        </p:txBody>
      </p:sp>
      <p:sp>
        <p:nvSpPr>
          <p:cNvPr id="15" name="Text Placeholder 3">
            <a:extLst>
              <a:ext uri="{FF2B5EF4-FFF2-40B4-BE49-F238E27FC236}">
                <a16:creationId xmlns:a16="http://schemas.microsoft.com/office/drawing/2014/main" id="{86FFA9E1-C335-4AF2-ADA2-8A9010023BB7}"/>
              </a:ext>
            </a:extLst>
          </p:cNvPr>
          <p:cNvSpPr>
            <a:spLocks noGrp="1"/>
          </p:cNvSpPr>
          <p:nvPr>
            <p:ph type="body" sz="half" idx="2"/>
          </p:nvPr>
        </p:nvSpPr>
        <p:spPr>
          <a:xfrm>
            <a:off x="839788" y="1266825"/>
            <a:ext cx="4608512" cy="4714873"/>
          </a:xfrm>
          <a:prstGeom prst="rect">
            <a:avLst/>
          </a:prstGeom>
        </p:spPr>
        <p:txBody>
          <a:bodyPr>
            <a:normAutofit/>
          </a:bodyPr>
          <a:lstStyle>
            <a:lvl1pPr marL="285750" indent="-285750">
              <a:buClr>
                <a:srgbClr val="FCBD17"/>
              </a:buClr>
              <a:buFont typeface="Arial" panose="020B0604020202020204" pitchFamily="34" charset="0"/>
              <a:buChar char="•"/>
              <a:defRPr lang="en-US" sz="2400" kern="1200" dirty="0">
                <a:solidFill>
                  <a:srgbClr val="51555D"/>
                </a:solidFill>
                <a:latin typeface="Commissioner" pitchFamily="2" charset="0"/>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28600" lvl="0" indent="-228600" algn="l" defTabSz="914400" rtl="0" eaLnBrk="1" latinLnBrk="0" hangingPunct="1">
              <a:lnSpc>
                <a:spcPct val="90000"/>
              </a:lnSpc>
              <a:spcBef>
                <a:spcPts val="1000"/>
              </a:spcBef>
              <a:buClr>
                <a:srgbClr val="FCBD17"/>
              </a:buClr>
              <a:buFont typeface="Arial" panose="020B0604020202020204" pitchFamily="34" charset="0"/>
              <a:buChar char="•"/>
            </a:pPr>
            <a:r>
              <a:rPr lang="en-US"/>
              <a:t>Click to edit Master text styles</a:t>
            </a:r>
          </a:p>
        </p:txBody>
      </p:sp>
      <p:sp>
        <p:nvSpPr>
          <p:cNvPr id="17" name="TextBox 16">
            <a:extLst>
              <a:ext uri="{FF2B5EF4-FFF2-40B4-BE49-F238E27FC236}">
                <a16:creationId xmlns:a16="http://schemas.microsoft.com/office/drawing/2014/main" id="{B654C794-5A63-4D19-BBF6-12F4951E37E8}"/>
              </a:ext>
            </a:extLst>
          </p:cNvPr>
          <p:cNvSpPr txBox="1"/>
          <p:nvPr userDrawn="1"/>
        </p:nvSpPr>
        <p:spPr>
          <a:xfrm>
            <a:off x="5536590" y="6501271"/>
            <a:ext cx="1118821" cy="215444"/>
          </a:xfrm>
          <a:prstGeom prst="rect">
            <a:avLst/>
          </a:prstGeom>
          <a:noFill/>
        </p:spPr>
        <p:txBody>
          <a:bodyPr wrap="square" anchor="ctr">
            <a:spAutoFit/>
          </a:bodyPr>
          <a:lstStyle/>
          <a:p>
            <a:pPr algn="ctr"/>
            <a:r>
              <a:rPr lang="el-GR" sz="800"/>
              <a:t>Uni Systems © 2026</a:t>
            </a:r>
          </a:p>
        </p:txBody>
      </p:sp>
    </p:spTree>
    <p:extLst>
      <p:ext uri="{BB962C8B-B14F-4D97-AF65-F5344CB8AC3E}">
        <p14:creationId xmlns:p14="http://schemas.microsoft.com/office/powerpoint/2010/main" val="3779954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19537486-80C3-478A-B56F-41E8FCE9F86D}"/>
              </a:ext>
            </a:extLst>
          </p:cNvPr>
          <p:cNvSpPr/>
          <p:nvPr userDrawn="1"/>
        </p:nvSpPr>
        <p:spPr>
          <a:xfrm flipV="1">
            <a:off x="2145548" y="6419865"/>
            <a:ext cx="9475128" cy="0"/>
          </a:xfrm>
          <a:prstGeom prst="line">
            <a:avLst/>
          </a:prstGeom>
          <a:ln w="19050" cap="flat">
            <a:solidFill>
              <a:srgbClr val="FCBD17"/>
            </a:solidFill>
            <a:prstDash val="solid"/>
            <a:headEnd type="none" w="sm" len="sm"/>
            <a:tailEnd type="none" w="sm" len="sm"/>
          </a:ln>
        </p:spPr>
      </p:sp>
      <p:sp>
        <p:nvSpPr>
          <p:cNvPr id="9" name="Rectangle 8">
            <a:extLst>
              <a:ext uri="{FF2B5EF4-FFF2-40B4-BE49-F238E27FC236}">
                <a16:creationId xmlns:a16="http://schemas.microsoft.com/office/drawing/2014/main" id="{6C64A15B-1B84-45C5-BDEB-2D20F010E9E7}"/>
              </a:ext>
            </a:extLst>
          </p:cNvPr>
          <p:cNvSpPr/>
          <p:nvPr userDrawn="1"/>
        </p:nvSpPr>
        <p:spPr>
          <a:xfrm>
            <a:off x="12049125" y="1"/>
            <a:ext cx="142875" cy="6858000"/>
          </a:xfrm>
          <a:prstGeom prst="rect">
            <a:avLst/>
          </a:prstGeom>
          <a:solidFill>
            <a:srgbClr val="FCBD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Picture 9">
            <a:extLst>
              <a:ext uri="{FF2B5EF4-FFF2-40B4-BE49-F238E27FC236}">
                <a16:creationId xmlns:a16="http://schemas.microsoft.com/office/drawing/2014/main" id="{D3B23BA9-1E3F-4450-9C39-42D288954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60" y="6300224"/>
            <a:ext cx="1313415" cy="254921"/>
          </a:xfrm>
          <a:prstGeom prst="rect">
            <a:avLst/>
          </a:prstGeom>
        </p:spPr>
      </p:pic>
      <p:pic>
        <p:nvPicPr>
          <p:cNvPr id="11" name="Picture 10">
            <a:extLst>
              <a:ext uri="{FF2B5EF4-FFF2-40B4-BE49-F238E27FC236}">
                <a16:creationId xmlns:a16="http://schemas.microsoft.com/office/drawing/2014/main" id="{F730FFA0-E9F7-40BA-B32A-47B25B2AF5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287" y="6299096"/>
            <a:ext cx="255600" cy="255600"/>
          </a:xfrm>
          <a:prstGeom prst="rect">
            <a:avLst/>
          </a:prstGeom>
        </p:spPr>
      </p:pic>
      <p:sp>
        <p:nvSpPr>
          <p:cNvPr id="12" name="Slide Number Placeholder 5">
            <a:extLst>
              <a:ext uri="{FF2B5EF4-FFF2-40B4-BE49-F238E27FC236}">
                <a16:creationId xmlns:a16="http://schemas.microsoft.com/office/drawing/2014/main" id="{AAB4546D-ED27-495C-BBEC-E07D83B8C2AB}"/>
              </a:ext>
            </a:extLst>
          </p:cNvPr>
          <p:cNvSpPr>
            <a:spLocks noGrp="1"/>
          </p:cNvSpPr>
          <p:nvPr>
            <p:ph type="sldNum" sz="quarter" idx="12"/>
          </p:nvPr>
        </p:nvSpPr>
        <p:spPr>
          <a:xfrm>
            <a:off x="11644400" y="6229380"/>
            <a:ext cx="404725" cy="379613"/>
          </a:xfrm>
          <a:prstGeom prst="rect">
            <a:avLst/>
          </a:prstGeom>
        </p:spPr>
        <p:txBody>
          <a:bodyPr anchor="ctr"/>
          <a:lstStyle>
            <a:lvl1pPr algn="ctr">
              <a:defRPr sz="1000">
                <a:solidFill>
                  <a:srgbClr val="898989"/>
                </a:solidFill>
              </a:defRPr>
            </a:lvl1pPr>
          </a:lstStyle>
          <a:p>
            <a:fld id="{B6F15528-21DE-4FAA-801E-634DDDAF4B2B}" type="slidenum">
              <a:rPr lang="en-US" smtClean="0">
                <a:latin typeface="Commissioner" pitchFamily="2" charset="0"/>
              </a:rPr>
              <a:pPr/>
              <a:t>‹#›</a:t>
            </a:fld>
            <a:endParaRPr lang="en-US">
              <a:latin typeface="Commissioner" pitchFamily="2" charset="0"/>
            </a:endParaRPr>
          </a:p>
        </p:txBody>
      </p:sp>
      <p:sp>
        <p:nvSpPr>
          <p:cNvPr id="13" name="Title 1">
            <a:extLst>
              <a:ext uri="{FF2B5EF4-FFF2-40B4-BE49-F238E27FC236}">
                <a16:creationId xmlns:a16="http://schemas.microsoft.com/office/drawing/2014/main" id="{33A6A7CC-6C07-4682-8940-3DD6EF3D1443}"/>
              </a:ext>
            </a:extLst>
          </p:cNvPr>
          <p:cNvSpPr>
            <a:spLocks noGrp="1"/>
          </p:cNvSpPr>
          <p:nvPr>
            <p:ph type="title"/>
          </p:nvPr>
        </p:nvSpPr>
        <p:spPr>
          <a:xfrm>
            <a:off x="838200" y="365126"/>
            <a:ext cx="8039100" cy="596900"/>
          </a:xfrm>
          <a:prstGeom prst="rect">
            <a:avLst/>
          </a:prstGeom>
        </p:spPr>
        <p:txBody>
          <a:bodyPr anchor="t">
            <a:noAutofit/>
          </a:bodyPr>
          <a:lstStyle>
            <a:lvl1pPr>
              <a:defRPr sz="3500">
                <a:solidFill>
                  <a:srgbClr val="51555D"/>
                </a:solidFill>
                <a:latin typeface="Commissioner SemiBold" pitchFamily="2" charset="0"/>
              </a:defRPr>
            </a:lvl1pPr>
          </a:lstStyle>
          <a:p>
            <a:r>
              <a:rPr lang="en-US"/>
              <a:t>Click to edit Master title style</a:t>
            </a:r>
            <a:endParaRPr lang="el-GR"/>
          </a:p>
        </p:txBody>
      </p:sp>
      <p:sp>
        <p:nvSpPr>
          <p:cNvPr id="16" name="Picture Placeholder 2">
            <a:extLst>
              <a:ext uri="{FF2B5EF4-FFF2-40B4-BE49-F238E27FC236}">
                <a16:creationId xmlns:a16="http://schemas.microsoft.com/office/drawing/2014/main" id="{39E9D50D-F4D6-4477-8F9A-35169739E348}"/>
              </a:ext>
            </a:extLst>
          </p:cNvPr>
          <p:cNvSpPr>
            <a:spLocks noGrp="1"/>
          </p:cNvSpPr>
          <p:nvPr>
            <p:ph type="pic" idx="14"/>
          </p:nvPr>
        </p:nvSpPr>
        <p:spPr>
          <a:xfrm>
            <a:off x="7972425" y="1258886"/>
            <a:ext cx="3381375" cy="4722811"/>
          </a:xfrm>
          <a:prstGeom prst="rect">
            <a:avLst/>
          </a:prstGeom>
        </p:spPr>
        <p:txBody>
          <a:bodyPr/>
          <a:lstStyle>
            <a:lvl1pPr marL="0" indent="0">
              <a:buNone/>
              <a:defRPr sz="3200">
                <a:solidFill>
                  <a:srgbClr val="51555D"/>
                </a:solidFill>
                <a:latin typeface="Commissioner"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17" name="Content Placeholder 2">
            <a:extLst>
              <a:ext uri="{FF2B5EF4-FFF2-40B4-BE49-F238E27FC236}">
                <a16:creationId xmlns:a16="http://schemas.microsoft.com/office/drawing/2014/main" id="{002A0EC1-CFE2-478F-A6CC-AF5C56084EF4}"/>
              </a:ext>
            </a:extLst>
          </p:cNvPr>
          <p:cNvSpPr>
            <a:spLocks noGrp="1"/>
          </p:cNvSpPr>
          <p:nvPr>
            <p:ph idx="13"/>
          </p:nvPr>
        </p:nvSpPr>
        <p:spPr>
          <a:xfrm>
            <a:off x="838200" y="1258886"/>
            <a:ext cx="6677025" cy="4722811"/>
          </a:xfrm>
          <a:prstGeom prst="rect">
            <a:avLst/>
          </a:prstGeom>
        </p:spPr>
        <p:txBody>
          <a:bodyPr>
            <a:normAutofit/>
          </a:bodyPr>
          <a:lstStyle>
            <a:lvl1pPr marL="0" indent="0">
              <a:buNone/>
              <a:defRPr sz="2800">
                <a:solidFill>
                  <a:srgbClr val="51555D"/>
                </a:solidFill>
                <a:latin typeface="Commissioner" pitchFamily="2" charset="0"/>
              </a:defRPr>
            </a:lvl1pPr>
            <a:lvl2pPr marL="914400" indent="-457200">
              <a:buClr>
                <a:srgbClr val="FCBD17"/>
              </a:buClr>
              <a:buFont typeface="Arial" panose="020B0604020202020204" pitchFamily="34" charset="0"/>
              <a:buChar char="•"/>
              <a:defRPr sz="2400">
                <a:solidFill>
                  <a:srgbClr val="51555D"/>
                </a:solidFill>
                <a:latin typeface="Commissioner" pitchFamily="2" charset="0"/>
              </a:defRPr>
            </a:lvl2pPr>
            <a:lvl3pPr marL="1257300" indent="-342900">
              <a:buClr>
                <a:srgbClr val="FCBD17"/>
              </a:buClr>
              <a:buFont typeface="Arial" panose="020B0604020202020204" pitchFamily="34" charset="0"/>
              <a:buChar char="•"/>
              <a:defRPr sz="2000">
                <a:solidFill>
                  <a:srgbClr val="51555D"/>
                </a:solidFill>
                <a:latin typeface="Commissioner" pitchFamily="2" charset="0"/>
              </a:defRPr>
            </a:lvl3pPr>
            <a:lvl4pPr marL="1714500" indent="-342900">
              <a:buClr>
                <a:srgbClr val="FCBD17"/>
              </a:buClr>
              <a:buFont typeface="Arial" panose="020B0604020202020204" pitchFamily="34" charset="0"/>
              <a:buChar char="•"/>
              <a:defRPr sz="1800">
                <a:solidFill>
                  <a:srgbClr val="51555D"/>
                </a:solidFill>
                <a:latin typeface="Commissioner" pitchFamily="2" charset="0"/>
              </a:defRPr>
            </a:lvl4pPr>
            <a:lvl5pPr marL="2171700" indent="-342900">
              <a:buClr>
                <a:srgbClr val="FCBD17"/>
              </a:buClr>
              <a:buFont typeface="Arial" panose="020B0604020202020204" pitchFamily="34" charset="0"/>
              <a:buChar char="•"/>
              <a:defRPr sz="1800">
                <a:solidFill>
                  <a:srgbClr val="51555D"/>
                </a:solidFill>
                <a:latin typeface="Commissioner"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14" name="TextBox 13">
            <a:extLst>
              <a:ext uri="{FF2B5EF4-FFF2-40B4-BE49-F238E27FC236}">
                <a16:creationId xmlns:a16="http://schemas.microsoft.com/office/drawing/2014/main" id="{E4593A14-98FF-4EC3-A1CE-179EE7A3E1B6}"/>
              </a:ext>
            </a:extLst>
          </p:cNvPr>
          <p:cNvSpPr txBox="1"/>
          <p:nvPr userDrawn="1"/>
        </p:nvSpPr>
        <p:spPr>
          <a:xfrm>
            <a:off x="5536590" y="6501271"/>
            <a:ext cx="1118821" cy="215444"/>
          </a:xfrm>
          <a:prstGeom prst="rect">
            <a:avLst/>
          </a:prstGeom>
          <a:noFill/>
        </p:spPr>
        <p:txBody>
          <a:bodyPr wrap="square" anchor="ctr">
            <a:spAutoFit/>
          </a:bodyPr>
          <a:lstStyle/>
          <a:p>
            <a:pPr algn="ctr"/>
            <a:r>
              <a:rPr lang="el-GR" sz="800"/>
              <a:t>Uni Systems © 2026</a:t>
            </a:r>
          </a:p>
        </p:txBody>
      </p:sp>
    </p:spTree>
    <p:extLst>
      <p:ext uri="{BB962C8B-B14F-4D97-AF65-F5344CB8AC3E}">
        <p14:creationId xmlns:p14="http://schemas.microsoft.com/office/powerpoint/2010/main" val="779789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and Text">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19537486-80C3-478A-B56F-41E8FCE9F86D}"/>
              </a:ext>
            </a:extLst>
          </p:cNvPr>
          <p:cNvSpPr/>
          <p:nvPr userDrawn="1"/>
        </p:nvSpPr>
        <p:spPr>
          <a:xfrm flipV="1">
            <a:off x="2145548" y="6419865"/>
            <a:ext cx="9475128" cy="0"/>
          </a:xfrm>
          <a:prstGeom prst="line">
            <a:avLst/>
          </a:prstGeom>
          <a:ln w="19050" cap="flat">
            <a:solidFill>
              <a:srgbClr val="FCBD17"/>
            </a:solidFill>
            <a:prstDash val="solid"/>
            <a:headEnd type="none" w="sm" len="sm"/>
            <a:tailEnd type="none" w="sm" len="sm"/>
          </a:ln>
        </p:spPr>
      </p:sp>
      <p:sp>
        <p:nvSpPr>
          <p:cNvPr id="9" name="Rectangle 8">
            <a:extLst>
              <a:ext uri="{FF2B5EF4-FFF2-40B4-BE49-F238E27FC236}">
                <a16:creationId xmlns:a16="http://schemas.microsoft.com/office/drawing/2014/main" id="{6C64A15B-1B84-45C5-BDEB-2D20F010E9E7}"/>
              </a:ext>
            </a:extLst>
          </p:cNvPr>
          <p:cNvSpPr/>
          <p:nvPr userDrawn="1"/>
        </p:nvSpPr>
        <p:spPr>
          <a:xfrm>
            <a:off x="12049125" y="1"/>
            <a:ext cx="142875" cy="6858000"/>
          </a:xfrm>
          <a:prstGeom prst="rect">
            <a:avLst/>
          </a:prstGeom>
          <a:solidFill>
            <a:srgbClr val="FCBD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Picture 9">
            <a:extLst>
              <a:ext uri="{FF2B5EF4-FFF2-40B4-BE49-F238E27FC236}">
                <a16:creationId xmlns:a16="http://schemas.microsoft.com/office/drawing/2014/main" id="{D3B23BA9-1E3F-4450-9C39-42D288954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60" y="6300224"/>
            <a:ext cx="1313415" cy="254921"/>
          </a:xfrm>
          <a:prstGeom prst="rect">
            <a:avLst/>
          </a:prstGeom>
        </p:spPr>
      </p:pic>
      <p:pic>
        <p:nvPicPr>
          <p:cNvPr id="11" name="Picture 10">
            <a:extLst>
              <a:ext uri="{FF2B5EF4-FFF2-40B4-BE49-F238E27FC236}">
                <a16:creationId xmlns:a16="http://schemas.microsoft.com/office/drawing/2014/main" id="{F730FFA0-E9F7-40BA-B32A-47B25B2AF5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287" y="6299096"/>
            <a:ext cx="255600" cy="255600"/>
          </a:xfrm>
          <a:prstGeom prst="rect">
            <a:avLst/>
          </a:prstGeom>
        </p:spPr>
      </p:pic>
      <p:sp>
        <p:nvSpPr>
          <p:cNvPr id="12" name="Slide Number Placeholder 5">
            <a:extLst>
              <a:ext uri="{FF2B5EF4-FFF2-40B4-BE49-F238E27FC236}">
                <a16:creationId xmlns:a16="http://schemas.microsoft.com/office/drawing/2014/main" id="{AAB4546D-ED27-495C-BBEC-E07D83B8C2AB}"/>
              </a:ext>
            </a:extLst>
          </p:cNvPr>
          <p:cNvSpPr>
            <a:spLocks noGrp="1"/>
          </p:cNvSpPr>
          <p:nvPr>
            <p:ph type="sldNum" sz="quarter" idx="12"/>
          </p:nvPr>
        </p:nvSpPr>
        <p:spPr>
          <a:xfrm>
            <a:off x="11644400" y="6229380"/>
            <a:ext cx="404725" cy="379613"/>
          </a:xfrm>
          <a:prstGeom prst="rect">
            <a:avLst/>
          </a:prstGeom>
        </p:spPr>
        <p:txBody>
          <a:bodyPr anchor="ctr"/>
          <a:lstStyle>
            <a:lvl1pPr algn="ctr">
              <a:defRPr sz="1000">
                <a:solidFill>
                  <a:srgbClr val="898989"/>
                </a:solidFill>
              </a:defRPr>
            </a:lvl1pPr>
          </a:lstStyle>
          <a:p>
            <a:fld id="{B6F15528-21DE-4FAA-801E-634DDDAF4B2B}" type="slidenum">
              <a:rPr lang="en-US" smtClean="0">
                <a:latin typeface="Commissioner" pitchFamily="2" charset="0"/>
              </a:rPr>
              <a:pPr/>
              <a:t>‹#›</a:t>
            </a:fld>
            <a:endParaRPr lang="en-US">
              <a:latin typeface="Commissioner" pitchFamily="2" charset="0"/>
            </a:endParaRPr>
          </a:p>
        </p:txBody>
      </p:sp>
      <p:sp>
        <p:nvSpPr>
          <p:cNvPr id="13" name="Title 1">
            <a:extLst>
              <a:ext uri="{FF2B5EF4-FFF2-40B4-BE49-F238E27FC236}">
                <a16:creationId xmlns:a16="http://schemas.microsoft.com/office/drawing/2014/main" id="{33A6A7CC-6C07-4682-8940-3DD6EF3D1443}"/>
              </a:ext>
            </a:extLst>
          </p:cNvPr>
          <p:cNvSpPr>
            <a:spLocks noGrp="1"/>
          </p:cNvSpPr>
          <p:nvPr>
            <p:ph type="title"/>
          </p:nvPr>
        </p:nvSpPr>
        <p:spPr>
          <a:xfrm>
            <a:off x="838200" y="365126"/>
            <a:ext cx="8039100" cy="596900"/>
          </a:xfrm>
          <a:prstGeom prst="rect">
            <a:avLst/>
          </a:prstGeom>
        </p:spPr>
        <p:txBody>
          <a:bodyPr anchor="t">
            <a:noAutofit/>
          </a:bodyPr>
          <a:lstStyle>
            <a:lvl1pPr>
              <a:defRPr sz="3500">
                <a:solidFill>
                  <a:srgbClr val="51555D"/>
                </a:solidFill>
                <a:latin typeface="Commissioner SemiBold" pitchFamily="2" charset="0"/>
              </a:defRPr>
            </a:lvl1pPr>
          </a:lstStyle>
          <a:p>
            <a:r>
              <a:rPr lang="en-US"/>
              <a:t>Click to edit Master title style</a:t>
            </a:r>
            <a:endParaRPr lang="el-GR"/>
          </a:p>
        </p:txBody>
      </p:sp>
      <p:sp>
        <p:nvSpPr>
          <p:cNvPr id="14" name="Picture Placeholder 2">
            <a:extLst>
              <a:ext uri="{FF2B5EF4-FFF2-40B4-BE49-F238E27FC236}">
                <a16:creationId xmlns:a16="http://schemas.microsoft.com/office/drawing/2014/main" id="{82282C7E-0E0B-4F6C-9AFF-140B75964F86}"/>
              </a:ext>
            </a:extLst>
          </p:cNvPr>
          <p:cNvSpPr>
            <a:spLocks noGrp="1"/>
          </p:cNvSpPr>
          <p:nvPr>
            <p:ph type="pic" idx="1"/>
          </p:nvPr>
        </p:nvSpPr>
        <p:spPr>
          <a:xfrm>
            <a:off x="453288" y="1258886"/>
            <a:ext cx="3766288" cy="5599113"/>
          </a:xfrm>
          <a:prstGeom prst="rect">
            <a:avLst/>
          </a:prstGeom>
        </p:spPr>
        <p:txBody>
          <a:bodyPr/>
          <a:lstStyle>
            <a:lvl1pPr marL="0" indent="0">
              <a:buNone/>
              <a:defRPr sz="3200">
                <a:solidFill>
                  <a:srgbClr val="51555D"/>
                </a:solidFill>
                <a:latin typeface="Commissioner"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15" name="Content Placeholder 2">
            <a:extLst>
              <a:ext uri="{FF2B5EF4-FFF2-40B4-BE49-F238E27FC236}">
                <a16:creationId xmlns:a16="http://schemas.microsoft.com/office/drawing/2014/main" id="{30184C44-1103-415A-9383-C626FD09AF77}"/>
              </a:ext>
            </a:extLst>
          </p:cNvPr>
          <p:cNvSpPr>
            <a:spLocks noGrp="1"/>
          </p:cNvSpPr>
          <p:nvPr>
            <p:ph idx="13"/>
          </p:nvPr>
        </p:nvSpPr>
        <p:spPr>
          <a:xfrm>
            <a:off x="4678363" y="1258887"/>
            <a:ext cx="6677025" cy="4722811"/>
          </a:xfrm>
          <a:prstGeom prst="rect">
            <a:avLst/>
          </a:prstGeom>
        </p:spPr>
        <p:txBody>
          <a:bodyPr>
            <a:normAutofit/>
          </a:bodyPr>
          <a:lstStyle>
            <a:lvl1pPr marL="0" indent="0">
              <a:buNone/>
              <a:defRPr sz="2800">
                <a:solidFill>
                  <a:srgbClr val="51555D"/>
                </a:solidFill>
                <a:latin typeface="Commissioner" pitchFamily="2" charset="0"/>
              </a:defRPr>
            </a:lvl1pPr>
            <a:lvl2pPr marL="914400" indent="-457200">
              <a:buClr>
                <a:srgbClr val="FCBD17"/>
              </a:buClr>
              <a:buFont typeface="Arial" panose="020B0604020202020204" pitchFamily="34" charset="0"/>
              <a:buChar char="•"/>
              <a:defRPr sz="2400">
                <a:solidFill>
                  <a:srgbClr val="51555D"/>
                </a:solidFill>
                <a:latin typeface="Commissioner" pitchFamily="2" charset="0"/>
              </a:defRPr>
            </a:lvl2pPr>
            <a:lvl3pPr marL="1257300" indent="-342900">
              <a:buClr>
                <a:srgbClr val="FCBD17"/>
              </a:buClr>
              <a:buFont typeface="Arial" panose="020B0604020202020204" pitchFamily="34" charset="0"/>
              <a:buChar char="•"/>
              <a:defRPr sz="2000">
                <a:solidFill>
                  <a:srgbClr val="51555D"/>
                </a:solidFill>
                <a:latin typeface="Commissioner" pitchFamily="2" charset="0"/>
              </a:defRPr>
            </a:lvl3pPr>
            <a:lvl4pPr marL="1714500" indent="-342900">
              <a:buClr>
                <a:srgbClr val="FCBD17"/>
              </a:buClr>
              <a:buFont typeface="Arial" panose="020B0604020202020204" pitchFamily="34" charset="0"/>
              <a:buChar char="•"/>
              <a:defRPr sz="1800">
                <a:solidFill>
                  <a:srgbClr val="51555D"/>
                </a:solidFill>
                <a:latin typeface="Commissioner" pitchFamily="2" charset="0"/>
              </a:defRPr>
            </a:lvl4pPr>
            <a:lvl5pPr marL="2171700" indent="-342900">
              <a:buClr>
                <a:srgbClr val="FCBD17"/>
              </a:buClr>
              <a:buFont typeface="Arial" panose="020B0604020202020204" pitchFamily="34" charset="0"/>
              <a:buChar char="•"/>
              <a:defRPr sz="1800">
                <a:solidFill>
                  <a:srgbClr val="51555D"/>
                </a:solidFill>
                <a:latin typeface="Commissioner"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17" name="TextBox 16">
            <a:extLst>
              <a:ext uri="{FF2B5EF4-FFF2-40B4-BE49-F238E27FC236}">
                <a16:creationId xmlns:a16="http://schemas.microsoft.com/office/drawing/2014/main" id="{50109747-19C3-4498-B909-3808598036D6}"/>
              </a:ext>
            </a:extLst>
          </p:cNvPr>
          <p:cNvSpPr txBox="1"/>
          <p:nvPr userDrawn="1"/>
        </p:nvSpPr>
        <p:spPr>
          <a:xfrm>
            <a:off x="5536590" y="6501271"/>
            <a:ext cx="1118821" cy="215444"/>
          </a:xfrm>
          <a:prstGeom prst="rect">
            <a:avLst/>
          </a:prstGeom>
          <a:noFill/>
        </p:spPr>
        <p:txBody>
          <a:bodyPr wrap="square" anchor="ctr">
            <a:spAutoFit/>
          </a:bodyPr>
          <a:lstStyle/>
          <a:p>
            <a:pPr algn="ctr"/>
            <a:r>
              <a:rPr lang="el-GR" sz="800"/>
              <a:t>Uni Systems © 2026</a:t>
            </a:r>
          </a:p>
        </p:txBody>
      </p:sp>
    </p:spTree>
    <p:extLst>
      <p:ext uri="{BB962C8B-B14F-4D97-AF65-F5344CB8AC3E}">
        <p14:creationId xmlns:p14="http://schemas.microsoft.com/office/powerpoint/2010/main" val="1925365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ivider_1">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31B902FA-91E7-460F-8AAA-34384CE0344B}"/>
              </a:ext>
            </a:extLst>
          </p:cNvPr>
          <p:cNvSpPr>
            <a:spLocks noGrp="1"/>
          </p:cNvSpPr>
          <p:nvPr>
            <p:ph type="pic" idx="1"/>
          </p:nvPr>
        </p:nvSpPr>
        <p:spPr>
          <a:xfrm>
            <a:off x="0" y="8706"/>
            <a:ext cx="12049124" cy="4023363"/>
          </a:xfrm>
          <a:prstGeom prst="rect">
            <a:avLst/>
          </a:prstGeom>
        </p:spPr>
        <p:txBody>
          <a:bodyPr/>
          <a:lstStyle>
            <a:lvl1pPr marL="0" indent="0">
              <a:buNone/>
              <a:defRPr sz="3200">
                <a:solidFill>
                  <a:srgbClr val="51555D"/>
                </a:solidFill>
                <a:latin typeface="Commissioner"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2" name="Title 1">
            <a:extLst>
              <a:ext uri="{FF2B5EF4-FFF2-40B4-BE49-F238E27FC236}">
                <a16:creationId xmlns:a16="http://schemas.microsoft.com/office/drawing/2014/main" id="{4066C5A8-9E22-4F12-847E-D888CEBFC8C8}"/>
              </a:ext>
            </a:extLst>
          </p:cNvPr>
          <p:cNvSpPr>
            <a:spLocks noGrp="1"/>
          </p:cNvSpPr>
          <p:nvPr>
            <p:ph type="title"/>
          </p:nvPr>
        </p:nvSpPr>
        <p:spPr>
          <a:xfrm>
            <a:off x="601337" y="4442417"/>
            <a:ext cx="8220450" cy="1325563"/>
          </a:xfrm>
        </p:spPr>
        <p:txBody>
          <a:bodyPr>
            <a:normAutofit/>
          </a:bodyPr>
          <a:lstStyle>
            <a:lvl1pPr>
              <a:defRPr sz="5400"/>
            </a:lvl1pPr>
          </a:lstStyle>
          <a:p>
            <a:endParaRPr lang="el-GR"/>
          </a:p>
        </p:txBody>
      </p:sp>
      <p:sp>
        <p:nvSpPr>
          <p:cNvPr id="3" name="AutoShape 3">
            <a:extLst>
              <a:ext uri="{FF2B5EF4-FFF2-40B4-BE49-F238E27FC236}">
                <a16:creationId xmlns:a16="http://schemas.microsoft.com/office/drawing/2014/main" id="{9B44EC1E-1C35-418E-A2F5-7B57A24086A4}"/>
              </a:ext>
            </a:extLst>
          </p:cNvPr>
          <p:cNvSpPr/>
          <p:nvPr userDrawn="1"/>
        </p:nvSpPr>
        <p:spPr>
          <a:xfrm flipV="1">
            <a:off x="2145548" y="6419865"/>
            <a:ext cx="9475128" cy="0"/>
          </a:xfrm>
          <a:prstGeom prst="line">
            <a:avLst/>
          </a:prstGeom>
          <a:ln w="19050" cap="flat">
            <a:solidFill>
              <a:srgbClr val="FCBD17"/>
            </a:solidFill>
            <a:prstDash val="solid"/>
            <a:headEnd type="none" w="sm" len="sm"/>
            <a:tailEnd type="none" w="sm" len="sm"/>
          </a:ln>
        </p:spPr>
      </p:sp>
      <p:sp>
        <p:nvSpPr>
          <p:cNvPr id="4" name="Rectangle 3">
            <a:extLst>
              <a:ext uri="{FF2B5EF4-FFF2-40B4-BE49-F238E27FC236}">
                <a16:creationId xmlns:a16="http://schemas.microsoft.com/office/drawing/2014/main" id="{3DFBFEAD-F053-4092-B546-9FA87E0BB5CE}"/>
              </a:ext>
            </a:extLst>
          </p:cNvPr>
          <p:cNvSpPr/>
          <p:nvPr userDrawn="1"/>
        </p:nvSpPr>
        <p:spPr>
          <a:xfrm>
            <a:off x="12049125" y="1"/>
            <a:ext cx="142875" cy="6858000"/>
          </a:xfrm>
          <a:prstGeom prst="rect">
            <a:avLst/>
          </a:prstGeom>
          <a:solidFill>
            <a:srgbClr val="FCBD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a:extLst>
              <a:ext uri="{FF2B5EF4-FFF2-40B4-BE49-F238E27FC236}">
                <a16:creationId xmlns:a16="http://schemas.microsoft.com/office/drawing/2014/main" id="{AF5DA08A-EF43-4F32-9F13-F49E840CCD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60" y="6300224"/>
            <a:ext cx="1313415" cy="254921"/>
          </a:xfrm>
          <a:prstGeom prst="rect">
            <a:avLst/>
          </a:prstGeom>
        </p:spPr>
      </p:pic>
      <p:pic>
        <p:nvPicPr>
          <p:cNvPr id="6" name="Picture 5">
            <a:extLst>
              <a:ext uri="{FF2B5EF4-FFF2-40B4-BE49-F238E27FC236}">
                <a16:creationId xmlns:a16="http://schemas.microsoft.com/office/drawing/2014/main" id="{D0B99232-D033-44AC-A8EC-FC870D7D42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287" y="6299096"/>
            <a:ext cx="255600" cy="255600"/>
          </a:xfrm>
          <a:prstGeom prst="rect">
            <a:avLst/>
          </a:prstGeom>
        </p:spPr>
      </p:pic>
      <p:sp>
        <p:nvSpPr>
          <p:cNvPr id="7" name="Slide Number Placeholder 5">
            <a:extLst>
              <a:ext uri="{FF2B5EF4-FFF2-40B4-BE49-F238E27FC236}">
                <a16:creationId xmlns:a16="http://schemas.microsoft.com/office/drawing/2014/main" id="{07644343-B1CD-4938-BF2C-C2197E23CBAD}"/>
              </a:ext>
            </a:extLst>
          </p:cNvPr>
          <p:cNvSpPr>
            <a:spLocks noGrp="1"/>
          </p:cNvSpPr>
          <p:nvPr>
            <p:ph type="sldNum" sz="quarter" idx="12"/>
          </p:nvPr>
        </p:nvSpPr>
        <p:spPr>
          <a:xfrm>
            <a:off x="11644400" y="6229380"/>
            <a:ext cx="404725" cy="379613"/>
          </a:xfrm>
          <a:prstGeom prst="rect">
            <a:avLst/>
          </a:prstGeom>
        </p:spPr>
        <p:txBody>
          <a:bodyPr anchor="ctr"/>
          <a:lstStyle>
            <a:lvl1pPr algn="ctr">
              <a:defRPr sz="1000">
                <a:solidFill>
                  <a:srgbClr val="898989"/>
                </a:solidFill>
              </a:defRPr>
            </a:lvl1pPr>
          </a:lstStyle>
          <a:p>
            <a:fld id="{B6F15528-21DE-4FAA-801E-634DDDAF4B2B}" type="slidenum">
              <a:rPr lang="en-US" smtClean="0">
                <a:latin typeface="Commissioner" pitchFamily="2" charset="0"/>
              </a:rPr>
              <a:pPr/>
              <a:t>‹#›</a:t>
            </a:fld>
            <a:endParaRPr lang="en-US">
              <a:latin typeface="Commissioner" pitchFamily="2" charset="0"/>
            </a:endParaRPr>
          </a:p>
        </p:txBody>
      </p:sp>
      <p:sp>
        <p:nvSpPr>
          <p:cNvPr id="14" name="Text Placeholder 13">
            <a:extLst>
              <a:ext uri="{FF2B5EF4-FFF2-40B4-BE49-F238E27FC236}">
                <a16:creationId xmlns:a16="http://schemas.microsoft.com/office/drawing/2014/main" id="{FFC51238-BF6D-40D0-A368-B9AC865BB0CE}"/>
              </a:ext>
            </a:extLst>
          </p:cNvPr>
          <p:cNvSpPr>
            <a:spLocks noGrp="1"/>
          </p:cNvSpPr>
          <p:nvPr>
            <p:ph type="body" sz="quarter" idx="13"/>
          </p:nvPr>
        </p:nvSpPr>
        <p:spPr>
          <a:xfrm>
            <a:off x="699624" y="3860263"/>
            <a:ext cx="5456781" cy="344487"/>
          </a:xfrm>
          <a:solidFill>
            <a:schemeClr val="bg2"/>
          </a:solidFill>
        </p:spPr>
        <p:txBody>
          <a:bodyPr anchor="ctr">
            <a:noAutofit/>
          </a:bodyPr>
          <a:lstStyle>
            <a:lvl1pPr marL="0" indent="0" algn="l">
              <a:buNone/>
              <a:defRPr sz="1300" cap="all" baseline="0">
                <a:latin typeface="Commissioner Medium" pitchFamily="2" charset="0"/>
              </a:defRPr>
            </a:lvl1pPr>
          </a:lstStyle>
          <a:p>
            <a:pPr lvl="0"/>
            <a:r>
              <a:rPr lang="en-US"/>
              <a:t>Click to edit Master text styles</a:t>
            </a:r>
            <a:endParaRPr lang="el-GR"/>
          </a:p>
        </p:txBody>
      </p:sp>
    </p:spTree>
    <p:extLst>
      <p:ext uri="{BB962C8B-B14F-4D97-AF65-F5344CB8AC3E}">
        <p14:creationId xmlns:p14="http://schemas.microsoft.com/office/powerpoint/2010/main" val="1543095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Divider_2">
    <p:bg>
      <p:bgPr>
        <a:solidFill>
          <a:srgbClr val="F1F1F1"/>
        </a:solidFill>
        <a:effectLst/>
      </p:bgPr>
    </p:bg>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27A10C21-D167-46F0-A1DE-6606E7EFB077}"/>
              </a:ext>
            </a:extLst>
          </p:cNvPr>
          <p:cNvSpPr/>
          <p:nvPr userDrawn="1"/>
        </p:nvSpPr>
        <p:spPr>
          <a:xfrm>
            <a:off x="5257800" y="1252179"/>
            <a:ext cx="6563922" cy="5605822"/>
          </a:xfrm>
          <a:custGeom>
            <a:avLst/>
            <a:gdLst/>
            <a:ahLst/>
            <a:cxnLst/>
            <a:rect l="l" t="t" r="r" b="b"/>
            <a:pathLst>
              <a:path w="9823591" h="9823591">
                <a:moveTo>
                  <a:pt x="0" y="0"/>
                </a:moveTo>
                <a:lnTo>
                  <a:pt x="9823591" y="0"/>
                </a:lnTo>
                <a:lnTo>
                  <a:pt x="9823591" y="9823591"/>
                </a:lnTo>
                <a:lnTo>
                  <a:pt x="0" y="9823591"/>
                </a:lnTo>
                <a:lnTo>
                  <a:pt x="0" y="0"/>
                </a:lnTo>
                <a:close/>
              </a:path>
            </a:pathLst>
          </a:custGeom>
          <a:blipFill>
            <a:blip r:embed="rId2">
              <a:alphaModFix amt="30000"/>
            </a:blip>
            <a:stretch>
              <a:fillRect b="-17091"/>
            </a:stretch>
          </a:blipFill>
        </p:spPr>
        <p:txBody>
          <a:bodyPr/>
          <a:lstStyle/>
          <a:p>
            <a:endParaRPr lang="el-GR"/>
          </a:p>
        </p:txBody>
      </p:sp>
      <p:sp>
        <p:nvSpPr>
          <p:cNvPr id="4" name="Rectangle 3">
            <a:extLst>
              <a:ext uri="{FF2B5EF4-FFF2-40B4-BE49-F238E27FC236}">
                <a16:creationId xmlns:a16="http://schemas.microsoft.com/office/drawing/2014/main" id="{02A57D93-F1AF-44AC-BC92-9FF5871BC78A}"/>
              </a:ext>
            </a:extLst>
          </p:cNvPr>
          <p:cNvSpPr/>
          <p:nvPr userDrawn="1"/>
        </p:nvSpPr>
        <p:spPr>
          <a:xfrm>
            <a:off x="0" y="-43141"/>
            <a:ext cx="12188246" cy="3900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Picture 6">
            <a:extLst>
              <a:ext uri="{FF2B5EF4-FFF2-40B4-BE49-F238E27FC236}">
                <a16:creationId xmlns:a16="http://schemas.microsoft.com/office/drawing/2014/main" id="{E4FC93B7-4B7D-43C4-AC15-188E6B4B64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066"/>
            <a:ext cx="12192000" cy="3902689"/>
          </a:xfrm>
          <a:prstGeom prst="rect">
            <a:avLst/>
          </a:prstGeom>
        </p:spPr>
      </p:pic>
      <p:sp>
        <p:nvSpPr>
          <p:cNvPr id="19" name="Rectangle 18">
            <a:extLst>
              <a:ext uri="{FF2B5EF4-FFF2-40B4-BE49-F238E27FC236}">
                <a16:creationId xmlns:a16="http://schemas.microsoft.com/office/drawing/2014/main" id="{0C0F00E0-CF82-4E61-A4E6-B01CDE60C6D2}"/>
              </a:ext>
            </a:extLst>
          </p:cNvPr>
          <p:cNvSpPr/>
          <p:nvPr userDrawn="1"/>
        </p:nvSpPr>
        <p:spPr>
          <a:xfrm>
            <a:off x="2494064" y="3003600"/>
            <a:ext cx="7200118" cy="1708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1">
            <a:extLst>
              <a:ext uri="{FF2B5EF4-FFF2-40B4-BE49-F238E27FC236}">
                <a16:creationId xmlns:a16="http://schemas.microsoft.com/office/drawing/2014/main" id="{A1469D12-C096-4BBC-9D41-2597853D5969}"/>
              </a:ext>
            </a:extLst>
          </p:cNvPr>
          <p:cNvSpPr/>
          <p:nvPr userDrawn="1"/>
        </p:nvSpPr>
        <p:spPr>
          <a:xfrm>
            <a:off x="2640461" y="3275286"/>
            <a:ext cx="6875583" cy="523663"/>
          </a:xfrm>
          <a:prstGeom prst="rect">
            <a:avLst/>
          </a:prstGeom>
          <a:solidFill>
            <a:srgbClr val="FCBD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Title 1">
            <a:extLst>
              <a:ext uri="{FF2B5EF4-FFF2-40B4-BE49-F238E27FC236}">
                <a16:creationId xmlns:a16="http://schemas.microsoft.com/office/drawing/2014/main" id="{08CB683C-9B1F-468C-843A-AA3143208236}"/>
              </a:ext>
            </a:extLst>
          </p:cNvPr>
          <p:cNvSpPr>
            <a:spLocks noGrp="1"/>
          </p:cNvSpPr>
          <p:nvPr userDrawn="1">
            <p:ph type="ctrTitle"/>
          </p:nvPr>
        </p:nvSpPr>
        <p:spPr>
          <a:xfrm>
            <a:off x="2802112" y="3363155"/>
            <a:ext cx="6552281" cy="343317"/>
          </a:xfrm>
          <a:prstGeom prst="rect">
            <a:avLst/>
          </a:prstGeom>
        </p:spPr>
        <p:txBody>
          <a:bodyPr anchor="ctr">
            <a:noAutofit/>
          </a:bodyPr>
          <a:lstStyle>
            <a:lvl1pPr algn="ctr">
              <a:defRPr sz="2400" cap="all" baseline="0">
                <a:solidFill>
                  <a:schemeClr val="bg1"/>
                </a:solidFill>
                <a:latin typeface="Commissioner SemiBold" pitchFamily="2" charset="0"/>
              </a:defRPr>
            </a:lvl1pPr>
          </a:lstStyle>
          <a:p>
            <a:endParaRPr lang="el-GR"/>
          </a:p>
        </p:txBody>
      </p:sp>
      <p:sp>
        <p:nvSpPr>
          <p:cNvPr id="5" name="Text Placeholder 4">
            <a:extLst>
              <a:ext uri="{FF2B5EF4-FFF2-40B4-BE49-F238E27FC236}">
                <a16:creationId xmlns:a16="http://schemas.microsoft.com/office/drawing/2014/main" id="{462D59A7-0A35-4074-91B9-F1BFF2AB099C}"/>
              </a:ext>
            </a:extLst>
          </p:cNvPr>
          <p:cNvSpPr>
            <a:spLocks noGrp="1"/>
          </p:cNvSpPr>
          <p:nvPr userDrawn="1">
            <p:ph type="body" sz="quarter" idx="10"/>
          </p:nvPr>
        </p:nvSpPr>
        <p:spPr>
          <a:xfrm>
            <a:off x="2644813" y="3894488"/>
            <a:ext cx="6866879" cy="523663"/>
          </a:xfrm>
        </p:spPr>
        <p:txBody>
          <a:bodyPr anchor="ctr">
            <a:noAutofit/>
          </a:bodyPr>
          <a:lstStyle>
            <a:lvl1pPr marL="0" indent="0" algn="ctr">
              <a:buNone/>
              <a:defRPr sz="1800">
                <a:solidFill>
                  <a:srgbClr val="51555D"/>
                </a:solidFill>
                <a:latin typeface="Commissioner Medium" pitchFamily="2" charset="0"/>
              </a:defRPr>
            </a:lvl1pPr>
          </a:lstStyle>
          <a:p>
            <a:pPr lvl="0"/>
            <a:r>
              <a:rPr lang="en-US"/>
              <a:t>Click to edit Master text styles</a:t>
            </a:r>
          </a:p>
        </p:txBody>
      </p:sp>
    </p:spTree>
    <p:extLst>
      <p:ext uri="{BB962C8B-B14F-4D97-AF65-F5344CB8AC3E}">
        <p14:creationId xmlns:p14="http://schemas.microsoft.com/office/powerpoint/2010/main" val="3360587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19537486-80C3-478A-B56F-41E8FCE9F86D}"/>
              </a:ext>
            </a:extLst>
          </p:cNvPr>
          <p:cNvSpPr/>
          <p:nvPr userDrawn="1"/>
        </p:nvSpPr>
        <p:spPr>
          <a:xfrm flipV="1">
            <a:off x="2145548" y="6419865"/>
            <a:ext cx="9475128" cy="0"/>
          </a:xfrm>
          <a:prstGeom prst="line">
            <a:avLst/>
          </a:prstGeom>
          <a:ln w="19050" cap="flat">
            <a:solidFill>
              <a:srgbClr val="FCBD17"/>
            </a:solidFill>
            <a:prstDash val="solid"/>
            <a:headEnd type="none" w="sm" len="sm"/>
            <a:tailEnd type="none" w="sm" len="sm"/>
          </a:ln>
        </p:spPr>
      </p:sp>
      <p:sp>
        <p:nvSpPr>
          <p:cNvPr id="9" name="Rectangle 8">
            <a:extLst>
              <a:ext uri="{FF2B5EF4-FFF2-40B4-BE49-F238E27FC236}">
                <a16:creationId xmlns:a16="http://schemas.microsoft.com/office/drawing/2014/main" id="{6C64A15B-1B84-45C5-BDEB-2D20F010E9E7}"/>
              </a:ext>
            </a:extLst>
          </p:cNvPr>
          <p:cNvSpPr/>
          <p:nvPr userDrawn="1"/>
        </p:nvSpPr>
        <p:spPr>
          <a:xfrm>
            <a:off x="12049125" y="1"/>
            <a:ext cx="142875" cy="6858000"/>
          </a:xfrm>
          <a:prstGeom prst="rect">
            <a:avLst/>
          </a:prstGeom>
          <a:solidFill>
            <a:srgbClr val="FCBD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Picture 9">
            <a:extLst>
              <a:ext uri="{FF2B5EF4-FFF2-40B4-BE49-F238E27FC236}">
                <a16:creationId xmlns:a16="http://schemas.microsoft.com/office/drawing/2014/main" id="{D3B23BA9-1E3F-4450-9C39-42D288954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60" y="6300224"/>
            <a:ext cx="1313415" cy="254921"/>
          </a:xfrm>
          <a:prstGeom prst="rect">
            <a:avLst/>
          </a:prstGeom>
        </p:spPr>
      </p:pic>
      <p:pic>
        <p:nvPicPr>
          <p:cNvPr id="11" name="Picture 10">
            <a:extLst>
              <a:ext uri="{FF2B5EF4-FFF2-40B4-BE49-F238E27FC236}">
                <a16:creationId xmlns:a16="http://schemas.microsoft.com/office/drawing/2014/main" id="{F730FFA0-E9F7-40BA-B32A-47B25B2AF5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287" y="6299096"/>
            <a:ext cx="255600" cy="255600"/>
          </a:xfrm>
          <a:prstGeom prst="rect">
            <a:avLst/>
          </a:prstGeom>
        </p:spPr>
      </p:pic>
      <p:sp>
        <p:nvSpPr>
          <p:cNvPr id="12" name="Slide Number Placeholder 5">
            <a:extLst>
              <a:ext uri="{FF2B5EF4-FFF2-40B4-BE49-F238E27FC236}">
                <a16:creationId xmlns:a16="http://schemas.microsoft.com/office/drawing/2014/main" id="{AAB4546D-ED27-495C-BBEC-E07D83B8C2AB}"/>
              </a:ext>
            </a:extLst>
          </p:cNvPr>
          <p:cNvSpPr>
            <a:spLocks noGrp="1"/>
          </p:cNvSpPr>
          <p:nvPr>
            <p:ph type="sldNum" sz="quarter" idx="12"/>
          </p:nvPr>
        </p:nvSpPr>
        <p:spPr>
          <a:xfrm>
            <a:off x="11644400" y="6229380"/>
            <a:ext cx="404725" cy="379613"/>
          </a:xfrm>
          <a:prstGeom prst="rect">
            <a:avLst/>
          </a:prstGeom>
        </p:spPr>
        <p:txBody>
          <a:bodyPr anchor="ctr"/>
          <a:lstStyle>
            <a:lvl1pPr algn="ctr">
              <a:defRPr sz="1000">
                <a:solidFill>
                  <a:srgbClr val="898989"/>
                </a:solidFill>
              </a:defRPr>
            </a:lvl1pPr>
          </a:lstStyle>
          <a:p>
            <a:fld id="{B6F15528-21DE-4FAA-801E-634DDDAF4B2B}" type="slidenum">
              <a:rPr lang="en-US" smtClean="0">
                <a:latin typeface="Commissioner" pitchFamily="2" charset="0"/>
              </a:rPr>
              <a:pPr/>
              <a:t>‹#›</a:t>
            </a:fld>
            <a:endParaRPr lang="en-US">
              <a:latin typeface="Commissioner" pitchFamily="2" charset="0"/>
            </a:endParaRPr>
          </a:p>
        </p:txBody>
      </p:sp>
      <p:sp>
        <p:nvSpPr>
          <p:cNvPr id="13" name="Title 1">
            <a:extLst>
              <a:ext uri="{FF2B5EF4-FFF2-40B4-BE49-F238E27FC236}">
                <a16:creationId xmlns:a16="http://schemas.microsoft.com/office/drawing/2014/main" id="{33A6A7CC-6C07-4682-8940-3DD6EF3D1443}"/>
              </a:ext>
            </a:extLst>
          </p:cNvPr>
          <p:cNvSpPr>
            <a:spLocks noGrp="1"/>
          </p:cNvSpPr>
          <p:nvPr>
            <p:ph type="title"/>
          </p:nvPr>
        </p:nvSpPr>
        <p:spPr>
          <a:xfrm>
            <a:off x="838200" y="365126"/>
            <a:ext cx="8039100" cy="596900"/>
          </a:xfrm>
          <a:prstGeom prst="rect">
            <a:avLst/>
          </a:prstGeom>
        </p:spPr>
        <p:txBody>
          <a:bodyPr anchor="t">
            <a:noAutofit/>
          </a:bodyPr>
          <a:lstStyle>
            <a:lvl1pPr>
              <a:defRPr sz="3500">
                <a:solidFill>
                  <a:srgbClr val="51555D"/>
                </a:solidFill>
                <a:latin typeface="Commissioner SemiBold" pitchFamily="2" charset="0"/>
              </a:defRPr>
            </a:lvl1pPr>
          </a:lstStyle>
          <a:p>
            <a:r>
              <a:rPr lang="en-US"/>
              <a:t>Click to edit Master title style</a:t>
            </a:r>
            <a:endParaRPr lang="el-GR"/>
          </a:p>
        </p:txBody>
      </p:sp>
      <p:sp>
        <p:nvSpPr>
          <p:cNvPr id="16" name="Content Placeholder 2">
            <a:extLst>
              <a:ext uri="{FF2B5EF4-FFF2-40B4-BE49-F238E27FC236}">
                <a16:creationId xmlns:a16="http://schemas.microsoft.com/office/drawing/2014/main" id="{27D8E3AD-EE20-4833-8364-B4A6B56AA300}"/>
              </a:ext>
            </a:extLst>
          </p:cNvPr>
          <p:cNvSpPr>
            <a:spLocks noGrp="1"/>
          </p:cNvSpPr>
          <p:nvPr>
            <p:ph idx="13"/>
          </p:nvPr>
        </p:nvSpPr>
        <p:spPr>
          <a:xfrm>
            <a:off x="838200" y="1258887"/>
            <a:ext cx="6050280" cy="4722811"/>
          </a:xfrm>
          <a:prstGeom prst="rect">
            <a:avLst/>
          </a:prstGeom>
        </p:spPr>
        <p:txBody>
          <a:bodyPr>
            <a:normAutofit/>
          </a:bodyPr>
          <a:lstStyle>
            <a:lvl1pPr marL="0" indent="0">
              <a:buNone/>
              <a:defRPr sz="2800">
                <a:solidFill>
                  <a:srgbClr val="51555D"/>
                </a:solidFill>
                <a:latin typeface="Commissioner" pitchFamily="2" charset="0"/>
              </a:defRPr>
            </a:lvl1pPr>
            <a:lvl2pPr marL="914400" indent="-457200">
              <a:buClr>
                <a:srgbClr val="FCBD17"/>
              </a:buClr>
              <a:buFont typeface="Arial" panose="020B0604020202020204" pitchFamily="34" charset="0"/>
              <a:buChar char="•"/>
              <a:defRPr sz="2400">
                <a:solidFill>
                  <a:srgbClr val="51555D"/>
                </a:solidFill>
                <a:latin typeface="Commissioner" pitchFamily="2" charset="0"/>
              </a:defRPr>
            </a:lvl2pPr>
            <a:lvl3pPr marL="1257300" indent="-342900">
              <a:buClr>
                <a:srgbClr val="FCBD17"/>
              </a:buClr>
              <a:buFont typeface="Arial" panose="020B0604020202020204" pitchFamily="34" charset="0"/>
              <a:buChar char="•"/>
              <a:defRPr sz="2000">
                <a:solidFill>
                  <a:srgbClr val="51555D"/>
                </a:solidFill>
                <a:latin typeface="Commissioner" pitchFamily="2" charset="0"/>
              </a:defRPr>
            </a:lvl3pPr>
            <a:lvl4pPr marL="1714500" indent="-342900">
              <a:buClr>
                <a:srgbClr val="FCBD17"/>
              </a:buClr>
              <a:buFont typeface="Arial" panose="020B0604020202020204" pitchFamily="34" charset="0"/>
              <a:buChar char="•"/>
              <a:defRPr sz="1800">
                <a:solidFill>
                  <a:srgbClr val="51555D"/>
                </a:solidFill>
                <a:latin typeface="Commissioner" pitchFamily="2" charset="0"/>
              </a:defRPr>
            </a:lvl4pPr>
            <a:lvl5pPr marL="2171700" indent="-342900">
              <a:buClr>
                <a:srgbClr val="FCBD17"/>
              </a:buClr>
              <a:buFont typeface="Arial" panose="020B0604020202020204" pitchFamily="34" charset="0"/>
              <a:buChar char="•"/>
              <a:defRPr sz="1800">
                <a:solidFill>
                  <a:srgbClr val="51555D"/>
                </a:solidFill>
                <a:latin typeface="Commissioner"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17" name="Chart Placeholder 6">
            <a:extLst>
              <a:ext uri="{FF2B5EF4-FFF2-40B4-BE49-F238E27FC236}">
                <a16:creationId xmlns:a16="http://schemas.microsoft.com/office/drawing/2014/main" id="{9F690BB9-BDB0-416D-8946-32EA8E3CFAEC}"/>
              </a:ext>
            </a:extLst>
          </p:cNvPr>
          <p:cNvSpPr>
            <a:spLocks noGrp="1"/>
          </p:cNvSpPr>
          <p:nvPr>
            <p:ph type="chart" sz="quarter" idx="14"/>
          </p:nvPr>
        </p:nvSpPr>
        <p:spPr>
          <a:xfrm>
            <a:off x="7428411" y="1262745"/>
            <a:ext cx="3926973" cy="4729163"/>
          </a:xfrm>
        </p:spPr>
        <p:txBody>
          <a:bodyPr>
            <a:normAutofit/>
          </a:bodyPr>
          <a:lstStyle>
            <a:lvl1pPr>
              <a:defRPr sz="2400"/>
            </a:lvl1pPr>
          </a:lstStyle>
          <a:p>
            <a:endParaRPr lang="el-GR"/>
          </a:p>
        </p:txBody>
      </p:sp>
      <p:sp>
        <p:nvSpPr>
          <p:cNvPr id="14" name="TextBox 13">
            <a:extLst>
              <a:ext uri="{FF2B5EF4-FFF2-40B4-BE49-F238E27FC236}">
                <a16:creationId xmlns:a16="http://schemas.microsoft.com/office/drawing/2014/main" id="{059BFEAA-FB03-42F6-8F43-F85FC129A2E3}"/>
              </a:ext>
            </a:extLst>
          </p:cNvPr>
          <p:cNvSpPr txBox="1"/>
          <p:nvPr userDrawn="1"/>
        </p:nvSpPr>
        <p:spPr>
          <a:xfrm>
            <a:off x="5536590" y="6501271"/>
            <a:ext cx="1118821" cy="215444"/>
          </a:xfrm>
          <a:prstGeom prst="rect">
            <a:avLst/>
          </a:prstGeom>
          <a:noFill/>
        </p:spPr>
        <p:txBody>
          <a:bodyPr wrap="square" anchor="ctr">
            <a:spAutoFit/>
          </a:bodyPr>
          <a:lstStyle/>
          <a:p>
            <a:pPr algn="ctr"/>
            <a:r>
              <a:rPr lang="el-GR" sz="800"/>
              <a:t>Uni Systems © 2026</a:t>
            </a:r>
          </a:p>
        </p:txBody>
      </p:sp>
    </p:spTree>
    <p:extLst>
      <p:ext uri="{BB962C8B-B14F-4D97-AF65-F5344CB8AC3E}">
        <p14:creationId xmlns:p14="http://schemas.microsoft.com/office/powerpoint/2010/main" val="3343077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Charts">
    <p:bg>
      <p:bgPr>
        <a:solidFill>
          <a:srgbClr val="FCBD1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7D4C7-5800-41F5-B40E-54A898E49B5C}"/>
              </a:ext>
            </a:extLst>
          </p:cNvPr>
          <p:cNvSpPr>
            <a:spLocks noGrp="1"/>
          </p:cNvSpPr>
          <p:nvPr>
            <p:ph type="title"/>
          </p:nvPr>
        </p:nvSpPr>
        <p:spPr>
          <a:xfrm>
            <a:off x="838200" y="365126"/>
            <a:ext cx="8039100" cy="596900"/>
          </a:xfrm>
          <a:prstGeom prst="rect">
            <a:avLst/>
          </a:prstGeom>
        </p:spPr>
        <p:txBody>
          <a:bodyPr anchor="t">
            <a:noAutofit/>
          </a:bodyPr>
          <a:lstStyle>
            <a:lvl1pPr>
              <a:defRPr sz="3500">
                <a:solidFill>
                  <a:srgbClr val="51555D"/>
                </a:solidFill>
                <a:latin typeface="Commissioner SemiBold" pitchFamily="2" charset="0"/>
              </a:defRPr>
            </a:lvl1pPr>
          </a:lstStyle>
          <a:p>
            <a:r>
              <a:rPr lang="en-US"/>
              <a:t>Click to edit Master title style</a:t>
            </a:r>
            <a:endParaRPr lang="el-GR"/>
          </a:p>
        </p:txBody>
      </p:sp>
      <p:sp>
        <p:nvSpPr>
          <p:cNvPr id="15" name="AutoShape 3">
            <a:extLst>
              <a:ext uri="{FF2B5EF4-FFF2-40B4-BE49-F238E27FC236}">
                <a16:creationId xmlns:a16="http://schemas.microsoft.com/office/drawing/2014/main" id="{361B54CB-BC06-42FD-80CB-4778F4A61F6C}"/>
              </a:ext>
            </a:extLst>
          </p:cNvPr>
          <p:cNvSpPr/>
          <p:nvPr userDrawn="1"/>
        </p:nvSpPr>
        <p:spPr>
          <a:xfrm flipV="1">
            <a:off x="2145548" y="6419865"/>
            <a:ext cx="9475128" cy="0"/>
          </a:xfrm>
          <a:prstGeom prst="line">
            <a:avLst/>
          </a:prstGeom>
          <a:ln w="19050" cap="flat">
            <a:solidFill>
              <a:schemeClr val="bg1"/>
            </a:solidFill>
            <a:prstDash val="solid"/>
            <a:headEnd type="none" w="sm" len="sm"/>
            <a:tailEnd type="none" w="sm" len="sm"/>
          </a:ln>
        </p:spPr>
      </p:sp>
      <p:sp>
        <p:nvSpPr>
          <p:cNvPr id="17" name="Rectangle 16">
            <a:extLst>
              <a:ext uri="{FF2B5EF4-FFF2-40B4-BE49-F238E27FC236}">
                <a16:creationId xmlns:a16="http://schemas.microsoft.com/office/drawing/2014/main" id="{5A578720-EC1B-4354-BE64-B9A6E5A1E4FF}"/>
              </a:ext>
            </a:extLst>
          </p:cNvPr>
          <p:cNvSpPr/>
          <p:nvPr userDrawn="1"/>
        </p:nvSpPr>
        <p:spPr>
          <a:xfrm>
            <a:off x="12049125" y="1"/>
            <a:ext cx="14287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Picture 9">
            <a:extLst>
              <a:ext uri="{FF2B5EF4-FFF2-40B4-BE49-F238E27FC236}">
                <a16:creationId xmlns:a16="http://schemas.microsoft.com/office/drawing/2014/main" id="{A09765D9-6205-4EBE-A39A-3876C99EBC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60" y="6299436"/>
            <a:ext cx="1313415" cy="254920"/>
          </a:xfrm>
          <a:prstGeom prst="rect">
            <a:avLst/>
          </a:prstGeom>
        </p:spPr>
      </p:pic>
      <p:pic>
        <p:nvPicPr>
          <p:cNvPr id="11" name="Picture 10">
            <a:extLst>
              <a:ext uri="{FF2B5EF4-FFF2-40B4-BE49-F238E27FC236}">
                <a16:creationId xmlns:a16="http://schemas.microsoft.com/office/drawing/2014/main" id="{C551F473-1F3C-4B7E-AB10-1C810A0BFC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287" y="6301649"/>
            <a:ext cx="255481" cy="255481"/>
          </a:xfrm>
          <a:prstGeom prst="rect">
            <a:avLst/>
          </a:prstGeom>
        </p:spPr>
      </p:pic>
      <p:sp>
        <p:nvSpPr>
          <p:cNvPr id="12" name="Slide Number Placeholder 5">
            <a:extLst>
              <a:ext uri="{FF2B5EF4-FFF2-40B4-BE49-F238E27FC236}">
                <a16:creationId xmlns:a16="http://schemas.microsoft.com/office/drawing/2014/main" id="{28205904-86DE-4873-9539-E99BA0930778}"/>
              </a:ext>
            </a:extLst>
          </p:cNvPr>
          <p:cNvSpPr>
            <a:spLocks noGrp="1"/>
          </p:cNvSpPr>
          <p:nvPr>
            <p:ph type="sldNum" sz="quarter" idx="12"/>
          </p:nvPr>
        </p:nvSpPr>
        <p:spPr>
          <a:xfrm>
            <a:off x="11644400" y="6229380"/>
            <a:ext cx="404725" cy="379613"/>
          </a:xfrm>
          <a:prstGeom prst="rect">
            <a:avLst/>
          </a:prstGeom>
        </p:spPr>
        <p:txBody>
          <a:bodyPr anchor="ctr"/>
          <a:lstStyle>
            <a:lvl1pPr algn="ctr">
              <a:defRPr sz="1000">
                <a:solidFill>
                  <a:schemeClr val="bg1"/>
                </a:solidFill>
              </a:defRPr>
            </a:lvl1pPr>
          </a:lstStyle>
          <a:p>
            <a:fld id="{B6F15528-21DE-4FAA-801E-634DDDAF4B2B}" type="slidenum">
              <a:rPr lang="en-US" smtClean="0">
                <a:latin typeface="Commissioner" pitchFamily="2" charset="0"/>
              </a:rPr>
              <a:pPr/>
              <a:t>‹#›</a:t>
            </a:fld>
            <a:endParaRPr lang="en-US">
              <a:latin typeface="Commissioner" pitchFamily="2" charset="0"/>
            </a:endParaRPr>
          </a:p>
        </p:txBody>
      </p:sp>
      <p:sp>
        <p:nvSpPr>
          <p:cNvPr id="9" name="Content Placeholder 2">
            <a:extLst>
              <a:ext uri="{FF2B5EF4-FFF2-40B4-BE49-F238E27FC236}">
                <a16:creationId xmlns:a16="http://schemas.microsoft.com/office/drawing/2014/main" id="{BEDDA14E-D229-4950-A457-5E16DE0DC85A}"/>
              </a:ext>
            </a:extLst>
          </p:cNvPr>
          <p:cNvSpPr>
            <a:spLocks noGrp="1"/>
          </p:cNvSpPr>
          <p:nvPr>
            <p:ph idx="13"/>
          </p:nvPr>
        </p:nvSpPr>
        <p:spPr>
          <a:xfrm>
            <a:off x="838200" y="1258887"/>
            <a:ext cx="6050280" cy="4722811"/>
          </a:xfrm>
          <a:prstGeom prst="rect">
            <a:avLst/>
          </a:prstGeom>
        </p:spPr>
        <p:txBody>
          <a:bodyPr>
            <a:normAutofit/>
          </a:bodyPr>
          <a:lstStyle>
            <a:lvl1pPr marL="0" indent="0">
              <a:buNone/>
              <a:defRPr sz="2800">
                <a:solidFill>
                  <a:srgbClr val="51555D"/>
                </a:solidFill>
                <a:latin typeface="Commissioner" pitchFamily="2" charset="0"/>
              </a:defRPr>
            </a:lvl1pPr>
            <a:lvl2pPr marL="914400" indent="-457200">
              <a:buClr>
                <a:schemeClr val="bg1"/>
              </a:buClr>
              <a:buFont typeface="Arial" panose="020B0604020202020204" pitchFamily="34" charset="0"/>
              <a:buChar char="•"/>
              <a:defRPr sz="2400">
                <a:solidFill>
                  <a:srgbClr val="51555D"/>
                </a:solidFill>
                <a:latin typeface="Commissioner" pitchFamily="2" charset="0"/>
              </a:defRPr>
            </a:lvl2pPr>
            <a:lvl3pPr marL="1257300" indent="-342900">
              <a:buClr>
                <a:schemeClr val="bg1"/>
              </a:buClr>
              <a:buFont typeface="Arial" panose="020B0604020202020204" pitchFamily="34" charset="0"/>
              <a:buChar char="•"/>
              <a:defRPr sz="2000">
                <a:solidFill>
                  <a:srgbClr val="51555D"/>
                </a:solidFill>
                <a:latin typeface="Commissioner" pitchFamily="2" charset="0"/>
              </a:defRPr>
            </a:lvl3pPr>
            <a:lvl4pPr marL="1714500" indent="-342900">
              <a:buClr>
                <a:schemeClr val="bg1"/>
              </a:buClr>
              <a:buFont typeface="Arial" panose="020B0604020202020204" pitchFamily="34" charset="0"/>
              <a:buChar char="•"/>
              <a:defRPr sz="1800">
                <a:solidFill>
                  <a:srgbClr val="51555D"/>
                </a:solidFill>
                <a:latin typeface="Commissioner" pitchFamily="2" charset="0"/>
              </a:defRPr>
            </a:lvl4pPr>
            <a:lvl5pPr marL="2171700" indent="-342900">
              <a:buClr>
                <a:schemeClr val="bg1"/>
              </a:buClr>
              <a:buFont typeface="Arial" panose="020B0604020202020204" pitchFamily="34" charset="0"/>
              <a:buChar char="•"/>
              <a:defRPr sz="1800">
                <a:solidFill>
                  <a:srgbClr val="51555D"/>
                </a:solidFill>
                <a:latin typeface="Commissioner"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13" name="Chart Placeholder 6">
            <a:extLst>
              <a:ext uri="{FF2B5EF4-FFF2-40B4-BE49-F238E27FC236}">
                <a16:creationId xmlns:a16="http://schemas.microsoft.com/office/drawing/2014/main" id="{93150B55-1934-401B-AB57-F10BCD47A8F4}"/>
              </a:ext>
            </a:extLst>
          </p:cNvPr>
          <p:cNvSpPr>
            <a:spLocks noGrp="1"/>
          </p:cNvSpPr>
          <p:nvPr>
            <p:ph type="chart" sz="quarter" idx="15"/>
          </p:nvPr>
        </p:nvSpPr>
        <p:spPr>
          <a:xfrm>
            <a:off x="7426827" y="1258887"/>
            <a:ext cx="3926973" cy="2277289"/>
          </a:xfrm>
        </p:spPr>
        <p:txBody>
          <a:bodyPr>
            <a:normAutofit/>
          </a:bodyPr>
          <a:lstStyle>
            <a:lvl1pPr>
              <a:defRPr sz="2400"/>
            </a:lvl1pPr>
          </a:lstStyle>
          <a:p>
            <a:endParaRPr lang="el-GR"/>
          </a:p>
        </p:txBody>
      </p:sp>
      <p:sp>
        <p:nvSpPr>
          <p:cNvPr id="14" name="Chart Placeholder 6">
            <a:extLst>
              <a:ext uri="{FF2B5EF4-FFF2-40B4-BE49-F238E27FC236}">
                <a16:creationId xmlns:a16="http://schemas.microsoft.com/office/drawing/2014/main" id="{7039A8D4-61BC-443F-AE64-78C4840CD923}"/>
              </a:ext>
            </a:extLst>
          </p:cNvPr>
          <p:cNvSpPr>
            <a:spLocks noGrp="1"/>
          </p:cNvSpPr>
          <p:nvPr>
            <p:ph type="chart" sz="quarter" idx="16"/>
          </p:nvPr>
        </p:nvSpPr>
        <p:spPr>
          <a:xfrm>
            <a:off x="7426827" y="3714619"/>
            <a:ext cx="3926973" cy="2277289"/>
          </a:xfrm>
        </p:spPr>
        <p:txBody>
          <a:bodyPr>
            <a:normAutofit/>
          </a:bodyPr>
          <a:lstStyle>
            <a:lvl1pPr>
              <a:defRPr sz="2400"/>
            </a:lvl1pPr>
          </a:lstStyle>
          <a:p>
            <a:endParaRPr lang="el-GR"/>
          </a:p>
        </p:txBody>
      </p:sp>
      <p:sp>
        <p:nvSpPr>
          <p:cNvPr id="16" name="TextBox 15">
            <a:extLst>
              <a:ext uri="{FF2B5EF4-FFF2-40B4-BE49-F238E27FC236}">
                <a16:creationId xmlns:a16="http://schemas.microsoft.com/office/drawing/2014/main" id="{7954F6E6-78E1-4C1D-A433-1B3DAB17205B}"/>
              </a:ext>
            </a:extLst>
          </p:cNvPr>
          <p:cNvSpPr txBox="1"/>
          <p:nvPr userDrawn="1"/>
        </p:nvSpPr>
        <p:spPr>
          <a:xfrm>
            <a:off x="5536590" y="6501271"/>
            <a:ext cx="1118821" cy="215444"/>
          </a:xfrm>
          <a:prstGeom prst="rect">
            <a:avLst/>
          </a:prstGeom>
          <a:noFill/>
        </p:spPr>
        <p:txBody>
          <a:bodyPr wrap="square" anchor="ctr">
            <a:spAutoFit/>
          </a:bodyPr>
          <a:lstStyle/>
          <a:p>
            <a:pPr algn="ctr"/>
            <a:r>
              <a:rPr lang="el-GR" sz="800"/>
              <a:t>Uni Systems © 2026</a:t>
            </a:r>
          </a:p>
        </p:txBody>
      </p:sp>
    </p:spTree>
    <p:extLst>
      <p:ext uri="{BB962C8B-B14F-4D97-AF65-F5344CB8AC3E}">
        <p14:creationId xmlns:p14="http://schemas.microsoft.com/office/powerpoint/2010/main" val="1702213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51555D"/>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3A6A7CC-6C07-4682-8940-3DD6EF3D1443}"/>
              </a:ext>
            </a:extLst>
          </p:cNvPr>
          <p:cNvSpPr>
            <a:spLocks noGrp="1"/>
          </p:cNvSpPr>
          <p:nvPr>
            <p:ph type="title"/>
          </p:nvPr>
        </p:nvSpPr>
        <p:spPr>
          <a:xfrm>
            <a:off x="838200" y="365126"/>
            <a:ext cx="8039100" cy="596900"/>
          </a:xfrm>
          <a:prstGeom prst="rect">
            <a:avLst/>
          </a:prstGeom>
        </p:spPr>
        <p:txBody>
          <a:bodyPr anchor="t">
            <a:noAutofit/>
          </a:bodyPr>
          <a:lstStyle>
            <a:lvl1pPr>
              <a:defRPr sz="3500">
                <a:solidFill>
                  <a:schemeClr val="bg1"/>
                </a:solidFill>
                <a:latin typeface="Commissioner SemiBold" pitchFamily="2" charset="0"/>
              </a:defRPr>
            </a:lvl1pPr>
          </a:lstStyle>
          <a:p>
            <a:r>
              <a:rPr lang="en-US"/>
              <a:t>Click to edit Master title style</a:t>
            </a:r>
            <a:endParaRPr lang="el-GR"/>
          </a:p>
        </p:txBody>
      </p:sp>
      <p:pic>
        <p:nvPicPr>
          <p:cNvPr id="14" name="Picture 13">
            <a:extLst>
              <a:ext uri="{FF2B5EF4-FFF2-40B4-BE49-F238E27FC236}">
                <a16:creationId xmlns:a16="http://schemas.microsoft.com/office/drawing/2014/main" id="{40CD2441-D093-4794-A589-D112B36429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371" y="6302724"/>
            <a:ext cx="1345262" cy="251970"/>
          </a:xfrm>
          <a:prstGeom prst="rect">
            <a:avLst/>
          </a:prstGeom>
        </p:spPr>
      </p:pic>
      <p:sp>
        <p:nvSpPr>
          <p:cNvPr id="15" name="AutoShape 3">
            <a:extLst>
              <a:ext uri="{FF2B5EF4-FFF2-40B4-BE49-F238E27FC236}">
                <a16:creationId xmlns:a16="http://schemas.microsoft.com/office/drawing/2014/main" id="{FBFACDC2-66DF-4488-BAD9-B41EC8521BD6}"/>
              </a:ext>
            </a:extLst>
          </p:cNvPr>
          <p:cNvSpPr/>
          <p:nvPr userDrawn="1"/>
        </p:nvSpPr>
        <p:spPr>
          <a:xfrm flipV="1">
            <a:off x="2145548" y="6419865"/>
            <a:ext cx="9475128" cy="0"/>
          </a:xfrm>
          <a:prstGeom prst="line">
            <a:avLst/>
          </a:prstGeom>
          <a:ln w="19050" cap="flat">
            <a:solidFill>
              <a:srgbClr val="FCBD17"/>
            </a:solidFill>
            <a:prstDash val="solid"/>
            <a:headEnd type="none" w="sm" len="sm"/>
            <a:tailEnd type="none" w="sm" len="sm"/>
          </a:ln>
        </p:spPr>
      </p:sp>
      <p:sp>
        <p:nvSpPr>
          <p:cNvPr id="16" name="Rectangle 15">
            <a:extLst>
              <a:ext uri="{FF2B5EF4-FFF2-40B4-BE49-F238E27FC236}">
                <a16:creationId xmlns:a16="http://schemas.microsoft.com/office/drawing/2014/main" id="{83B3CFCC-2168-4C3E-AC75-BAD1FB689B80}"/>
              </a:ext>
            </a:extLst>
          </p:cNvPr>
          <p:cNvSpPr/>
          <p:nvPr userDrawn="1"/>
        </p:nvSpPr>
        <p:spPr>
          <a:xfrm>
            <a:off x="12049125" y="1"/>
            <a:ext cx="142875" cy="6858000"/>
          </a:xfrm>
          <a:prstGeom prst="rect">
            <a:avLst/>
          </a:prstGeom>
          <a:solidFill>
            <a:srgbClr val="FCBD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7" name="Picture 16">
            <a:extLst>
              <a:ext uri="{FF2B5EF4-FFF2-40B4-BE49-F238E27FC236}">
                <a16:creationId xmlns:a16="http://schemas.microsoft.com/office/drawing/2014/main" id="{3546C54E-9D13-4A5C-8BFE-D00AC7F4A6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287" y="6299094"/>
            <a:ext cx="255600" cy="255600"/>
          </a:xfrm>
          <a:prstGeom prst="rect">
            <a:avLst/>
          </a:prstGeom>
        </p:spPr>
      </p:pic>
      <p:sp>
        <p:nvSpPr>
          <p:cNvPr id="18" name="Slide Number Placeholder 5">
            <a:extLst>
              <a:ext uri="{FF2B5EF4-FFF2-40B4-BE49-F238E27FC236}">
                <a16:creationId xmlns:a16="http://schemas.microsoft.com/office/drawing/2014/main" id="{D1B02EB4-58B2-48B5-BEA3-585061029897}"/>
              </a:ext>
            </a:extLst>
          </p:cNvPr>
          <p:cNvSpPr>
            <a:spLocks noGrp="1"/>
          </p:cNvSpPr>
          <p:nvPr>
            <p:ph type="sldNum" sz="quarter" idx="12"/>
          </p:nvPr>
        </p:nvSpPr>
        <p:spPr>
          <a:xfrm>
            <a:off x="11644400" y="6229380"/>
            <a:ext cx="404725" cy="379613"/>
          </a:xfrm>
          <a:prstGeom prst="rect">
            <a:avLst/>
          </a:prstGeom>
        </p:spPr>
        <p:txBody>
          <a:bodyPr anchor="ctr"/>
          <a:lstStyle>
            <a:lvl1pPr algn="ctr">
              <a:defRPr sz="1000"/>
            </a:lvl1pPr>
          </a:lstStyle>
          <a:p>
            <a:fld id="{B6F15528-21DE-4FAA-801E-634DDDAF4B2B}" type="slidenum">
              <a:rPr lang="en-US" smtClean="0">
                <a:solidFill>
                  <a:srgbClr val="FCBD17"/>
                </a:solidFill>
                <a:latin typeface="Commissioner" pitchFamily="2" charset="0"/>
              </a:rPr>
              <a:pPr/>
              <a:t>‹#›</a:t>
            </a:fld>
            <a:endParaRPr lang="en-US">
              <a:solidFill>
                <a:srgbClr val="FCBD17"/>
              </a:solidFill>
              <a:latin typeface="Commissioner" pitchFamily="2" charset="0"/>
            </a:endParaRPr>
          </a:p>
        </p:txBody>
      </p:sp>
      <p:sp>
        <p:nvSpPr>
          <p:cNvPr id="10" name="Table Placeholder 5">
            <a:extLst>
              <a:ext uri="{FF2B5EF4-FFF2-40B4-BE49-F238E27FC236}">
                <a16:creationId xmlns:a16="http://schemas.microsoft.com/office/drawing/2014/main" id="{34F6E0C3-0F29-4F6B-84E2-FD9FE46CFA6A}"/>
              </a:ext>
            </a:extLst>
          </p:cNvPr>
          <p:cNvSpPr>
            <a:spLocks noGrp="1"/>
          </p:cNvSpPr>
          <p:nvPr>
            <p:ph type="tbl" sz="quarter" idx="10"/>
          </p:nvPr>
        </p:nvSpPr>
        <p:spPr>
          <a:xfrm>
            <a:off x="1532800" y="1258887"/>
            <a:ext cx="9126401" cy="4541022"/>
          </a:xfrm>
        </p:spPr>
        <p:txBody>
          <a:bodyPr/>
          <a:lstStyle>
            <a:lvl1pPr>
              <a:defRPr>
                <a:solidFill>
                  <a:schemeClr val="bg1"/>
                </a:solidFill>
              </a:defRPr>
            </a:lvl1pPr>
          </a:lstStyle>
          <a:p>
            <a:endParaRPr lang="el-GR"/>
          </a:p>
        </p:txBody>
      </p:sp>
      <p:sp>
        <p:nvSpPr>
          <p:cNvPr id="9" name="TextBox 8">
            <a:extLst>
              <a:ext uri="{FF2B5EF4-FFF2-40B4-BE49-F238E27FC236}">
                <a16:creationId xmlns:a16="http://schemas.microsoft.com/office/drawing/2014/main" id="{9650E7EB-8A5A-4D5C-854A-59D12B338EF1}"/>
              </a:ext>
            </a:extLst>
          </p:cNvPr>
          <p:cNvSpPr txBox="1"/>
          <p:nvPr userDrawn="1"/>
        </p:nvSpPr>
        <p:spPr>
          <a:xfrm>
            <a:off x="5536590" y="6501271"/>
            <a:ext cx="1118821" cy="215444"/>
          </a:xfrm>
          <a:prstGeom prst="rect">
            <a:avLst/>
          </a:prstGeom>
          <a:noFill/>
        </p:spPr>
        <p:txBody>
          <a:bodyPr wrap="square" anchor="ctr">
            <a:spAutoFit/>
          </a:bodyPr>
          <a:lstStyle/>
          <a:p>
            <a:pPr algn="ctr"/>
            <a:r>
              <a:rPr lang="el-GR" sz="800">
                <a:solidFill>
                  <a:schemeClr val="bg1"/>
                </a:solidFill>
              </a:rPr>
              <a:t>Uni Systems © 2026</a:t>
            </a:r>
          </a:p>
        </p:txBody>
      </p:sp>
    </p:spTree>
    <p:extLst>
      <p:ext uri="{BB962C8B-B14F-4D97-AF65-F5344CB8AC3E}">
        <p14:creationId xmlns:p14="http://schemas.microsoft.com/office/powerpoint/2010/main" val="166446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7D4C7-5800-41F5-B40E-54A898E49B5C}"/>
              </a:ext>
            </a:extLst>
          </p:cNvPr>
          <p:cNvSpPr>
            <a:spLocks noGrp="1"/>
          </p:cNvSpPr>
          <p:nvPr>
            <p:ph type="title"/>
          </p:nvPr>
        </p:nvSpPr>
        <p:spPr>
          <a:xfrm>
            <a:off x="838200" y="365126"/>
            <a:ext cx="8039100" cy="596900"/>
          </a:xfrm>
          <a:prstGeom prst="rect">
            <a:avLst/>
          </a:prstGeom>
        </p:spPr>
        <p:txBody>
          <a:bodyPr anchor="t">
            <a:noAutofit/>
          </a:bodyPr>
          <a:lstStyle>
            <a:lvl1pPr>
              <a:defRPr sz="3500">
                <a:solidFill>
                  <a:srgbClr val="51555D"/>
                </a:solidFill>
                <a:latin typeface="Commissioner SemiBold" pitchFamily="2" charset="0"/>
              </a:defRPr>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E8106D33-4FAA-474C-8EBC-996258272C95}"/>
              </a:ext>
            </a:extLst>
          </p:cNvPr>
          <p:cNvSpPr>
            <a:spLocks noGrp="1"/>
          </p:cNvSpPr>
          <p:nvPr>
            <p:ph idx="1"/>
          </p:nvPr>
        </p:nvSpPr>
        <p:spPr>
          <a:xfrm>
            <a:off x="838200" y="1253329"/>
            <a:ext cx="10782476" cy="4728369"/>
          </a:xfrm>
          <a:prstGeom prst="rect">
            <a:avLst/>
          </a:prstGeom>
        </p:spPr>
        <p:txBody>
          <a:bodyPr/>
          <a:lstStyle>
            <a:lvl1pPr marL="0" indent="0">
              <a:buNone/>
              <a:defRPr>
                <a:solidFill>
                  <a:srgbClr val="51555D"/>
                </a:solidFill>
                <a:latin typeface="Commissioner" pitchFamily="2" charset="0"/>
              </a:defRPr>
            </a:lvl1pPr>
            <a:lvl2pPr>
              <a:defRPr>
                <a:solidFill>
                  <a:srgbClr val="51555D"/>
                </a:solidFill>
                <a:latin typeface="Commissioner" pitchFamily="2" charset="0"/>
              </a:defRPr>
            </a:lvl2pPr>
            <a:lvl3pPr>
              <a:defRPr>
                <a:solidFill>
                  <a:srgbClr val="51555D"/>
                </a:solidFill>
                <a:latin typeface="Commissioner" pitchFamily="2" charset="0"/>
              </a:defRPr>
            </a:lvl3pPr>
            <a:lvl4pPr>
              <a:defRPr>
                <a:solidFill>
                  <a:srgbClr val="51555D"/>
                </a:solidFill>
                <a:latin typeface="Commissioner" pitchFamily="2" charset="0"/>
              </a:defRPr>
            </a:lvl4pPr>
            <a:lvl5pPr>
              <a:defRPr>
                <a:solidFill>
                  <a:srgbClr val="51555D"/>
                </a:solidFill>
                <a:latin typeface="Commissioner" pitchFamily="2" charset="0"/>
              </a:defRPr>
            </a:lvl5pPr>
          </a:lstStyle>
          <a:p>
            <a:pPr lvl="0"/>
            <a:r>
              <a:rPr lang="en-US"/>
              <a:t>Click to edit Master text styles</a:t>
            </a:r>
          </a:p>
        </p:txBody>
      </p:sp>
      <p:sp>
        <p:nvSpPr>
          <p:cNvPr id="15" name="AutoShape 3">
            <a:extLst>
              <a:ext uri="{FF2B5EF4-FFF2-40B4-BE49-F238E27FC236}">
                <a16:creationId xmlns:a16="http://schemas.microsoft.com/office/drawing/2014/main" id="{361B54CB-BC06-42FD-80CB-4778F4A61F6C}"/>
              </a:ext>
            </a:extLst>
          </p:cNvPr>
          <p:cNvSpPr/>
          <p:nvPr userDrawn="1"/>
        </p:nvSpPr>
        <p:spPr>
          <a:xfrm flipV="1">
            <a:off x="2145548" y="6419865"/>
            <a:ext cx="9475128" cy="0"/>
          </a:xfrm>
          <a:prstGeom prst="line">
            <a:avLst/>
          </a:prstGeom>
          <a:ln w="19050" cap="flat">
            <a:solidFill>
              <a:srgbClr val="FCBD17"/>
            </a:solidFill>
            <a:prstDash val="solid"/>
            <a:headEnd type="none" w="sm" len="sm"/>
            <a:tailEnd type="none" w="sm" len="sm"/>
          </a:ln>
        </p:spPr>
      </p:sp>
      <p:sp>
        <p:nvSpPr>
          <p:cNvPr id="17" name="Rectangle 16">
            <a:extLst>
              <a:ext uri="{FF2B5EF4-FFF2-40B4-BE49-F238E27FC236}">
                <a16:creationId xmlns:a16="http://schemas.microsoft.com/office/drawing/2014/main" id="{5A578720-EC1B-4354-BE64-B9A6E5A1E4FF}"/>
              </a:ext>
            </a:extLst>
          </p:cNvPr>
          <p:cNvSpPr/>
          <p:nvPr userDrawn="1"/>
        </p:nvSpPr>
        <p:spPr>
          <a:xfrm>
            <a:off x="12049125" y="1"/>
            <a:ext cx="142875" cy="6858000"/>
          </a:xfrm>
          <a:prstGeom prst="rect">
            <a:avLst/>
          </a:prstGeom>
          <a:solidFill>
            <a:srgbClr val="FCBD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8" name="Picture 17">
            <a:extLst>
              <a:ext uri="{FF2B5EF4-FFF2-40B4-BE49-F238E27FC236}">
                <a16:creationId xmlns:a16="http://schemas.microsoft.com/office/drawing/2014/main" id="{768B6C3B-F9AD-43CC-A700-98CFE6FDF6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60" y="6300224"/>
            <a:ext cx="1313415" cy="254921"/>
          </a:xfrm>
          <a:prstGeom prst="rect">
            <a:avLst/>
          </a:prstGeom>
        </p:spPr>
      </p:pic>
      <p:pic>
        <p:nvPicPr>
          <p:cNvPr id="19" name="Picture 18">
            <a:extLst>
              <a:ext uri="{FF2B5EF4-FFF2-40B4-BE49-F238E27FC236}">
                <a16:creationId xmlns:a16="http://schemas.microsoft.com/office/drawing/2014/main" id="{B21F2F37-B5F5-4992-BC98-977BE78D2F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287" y="6299096"/>
            <a:ext cx="255600" cy="255600"/>
          </a:xfrm>
          <a:prstGeom prst="rect">
            <a:avLst/>
          </a:prstGeom>
        </p:spPr>
      </p:pic>
      <p:sp>
        <p:nvSpPr>
          <p:cNvPr id="9" name="Slide Number Placeholder 5">
            <a:extLst>
              <a:ext uri="{FF2B5EF4-FFF2-40B4-BE49-F238E27FC236}">
                <a16:creationId xmlns:a16="http://schemas.microsoft.com/office/drawing/2014/main" id="{914A9978-35D3-4F4C-9539-6266188DA85F}"/>
              </a:ext>
            </a:extLst>
          </p:cNvPr>
          <p:cNvSpPr>
            <a:spLocks noGrp="1"/>
          </p:cNvSpPr>
          <p:nvPr>
            <p:ph type="sldNum" sz="quarter" idx="4"/>
          </p:nvPr>
        </p:nvSpPr>
        <p:spPr>
          <a:xfrm>
            <a:off x="11644400" y="6229380"/>
            <a:ext cx="404725" cy="379613"/>
          </a:xfrm>
          <a:prstGeom prst="rect">
            <a:avLst/>
          </a:prstGeom>
        </p:spPr>
        <p:txBody>
          <a:bodyPr anchor="ctr"/>
          <a:lstStyle>
            <a:lvl1pPr algn="ctr">
              <a:defRPr sz="1000">
                <a:solidFill>
                  <a:srgbClr val="898989"/>
                </a:solidFill>
              </a:defRPr>
            </a:lvl1pPr>
          </a:lstStyle>
          <a:p>
            <a:fld id="{B6F15528-21DE-4FAA-801E-634DDDAF4B2B}" type="slidenum">
              <a:rPr lang="en-US" smtClean="0">
                <a:latin typeface="Commissioner" pitchFamily="2" charset="0"/>
              </a:rPr>
              <a:pPr/>
              <a:t>‹#›</a:t>
            </a:fld>
            <a:endParaRPr lang="en-US">
              <a:latin typeface="Commissioner" pitchFamily="2" charset="0"/>
            </a:endParaRPr>
          </a:p>
        </p:txBody>
      </p:sp>
      <p:sp>
        <p:nvSpPr>
          <p:cNvPr id="10" name="TextBox 9">
            <a:extLst>
              <a:ext uri="{FF2B5EF4-FFF2-40B4-BE49-F238E27FC236}">
                <a16:creationId xmlns:a16="http://schemas.microsoft.com/office/drawing/2014/main" id="{56E582AC-BB7B-49C2-9595-ECF6D4FD90BD}"/>
              </a:ext>
            </a:extLst>
          </p:cNvPr>
          <p:cNvSpPr txBox="1"/>
          <p:nvPr userDrawn="1"/>
        </p:nvSpPr>
        <p:spPr>
          <a:xfrm>
            <a:off x="5536590" y="6501271"/>
            <a:ext cx="1118821" cy="215444"/>
          </a:xfrm>
          <a:prstGeom prst="rect">
            <a:avLst/>
          </a:prstGeom>
          <a:noFill/>
        </p:spPr>
        <p:txBody>
          <a:bodyPr wrap="square" anchor="ctr">
            <a:spAutoFit/>
          </a:bodyPr>
          <a:lstStyle/>
          <a:p>
            <a:pPr algn="ctr"/>
            <a:r>
              <a:rPr lang="el-GR" sz="800"/>
              <a:t>Uni Systems © 2026</a:t>
            </a:r>
          </a:p>
        </p:txBody>
      </p:sp>
    </p:spTree>
    <p:extLst>
      <p:ext uri="{BB962C8B-B14F-4D97-AF65-F5344CB8AC3E}">
        <p14:creationId xmlns:p14="http://schemas.microsoft.com/office/powerpoint/2010/main" val="3311407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and Text">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19537486-80C3-478A-B56F-41E8FCE9F86D}"/>
              </a:ext>
            </a:extLst>
          </p:cNvPr>
          <p:cNvSpPr/>
          <p:nvPr userDrawn="1"/>
        </p:nvSpPr>
        <p:spPr>
          <a:xfrm flipV="1">
            <a:off x="2145548" y="6419865"/>
            <a:ext cx="9475128" cy="0"/>
          </a:xfrm>
          <a:prstGeom prst="line">
            <a:avLst/>
          </a:prstGeom>
          <a:ln w="19050" cap="flat">
            <a:solidFill>
              <a:srgbClr val="FCBD17"/>
            </a:solidFill>
            <a:prstDash val="solid"/>
            <a:headEnd type="none" w="sm" len="sm"/>
            <a:tailEnd type="none" w="sm" len="sm"/>
          </a:ln>
        </p:spPr>
      </p:sp>
      <p:sp>
        <p:nvSpPr>
          <p:cNvPr id="9" name="Rectangle 8">
            <a:extLst>
              <a:ext uri="{FF2B5EF4-FFF2-40B4-BE49-F238E27FC236}">
                <a16:creationId xmlns:a16="http://schemas.microsoft.com/office/drawing/2014/main" id="{6C64A15B-1B84-45C5-BDEB-2D20F010E9E7}"/>
              </a:ext>
            </a:extLst>
          </p:cNvPr>
          <p:cNvSpPr/>
          <p:nvPr userDrawn="1"/>
        </p:nvSpPr>
        <p:spPr>
          <a:xfrm>
            <a:off x="12049125" y="1"/>
            <a:ext cx="142875" cy="6858000"/>
          </a:xfrm>
          <a:prstGeom prst="rect">
            <a:avLst/>
          </a:prstGeom>
          <a:solidFill>
            <a:srgbClr val="FCBD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Picture 9">
            <a:extLst>
              <a:ext uri="{FF2B5EF4-FFF2-40B4-BE49-F238E27FC236}">
                <a16:creationId xmlns:a16="http://schemas.microsoft.com/office/drawing/2014/main" id="{D3B23BA9-1E3F-4450-9C39-42D288954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60" y="6300224"/>
            <a:ext cx="1313415" cy="254921"/>
          </a:xfrm>
          <a:prstGeom prst="rect">
            <a:avLst/>
          </a:prstGeom>
        </p:spPr>
      </p:pic>
      <p:pic>
        <p:nvPicPr>
          <p:cNvPr id="11" name="Picture 10">
            <a:extLst>
              <a:ext uri="{FF2B5EF4-FFF2-40B4-BE49-F238E27FC236}">
                <a16:creationId xmlns:a16="http://schemas.microsoft.com/office/drawing/2014/main" id="{F730FFA0-E9F7-40BA-B32A-47B25B2AF5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287" y="6299096"/>
            <a:ext cx="255600" cy="255600"/>
          </a:xfrm>
          <a:prstGeom prst="rect">
            <a:avLst/>
          </a:prstGeom>
        </p:spPr>
      </p:pic>
      <p:sp>
        <p:nvSpPr>
          <p:cNvPr id="12" name="Slide Number Placeholder 5">
            <a:extLst>
              <a:ext uri="{FF2B5EF4-FFF2-40B4-BE49-F238E27FC236}">
                <a16:creationId xmlns:a16="http://schemas.microsoft.com/office/drawing/2014/main" id="{AAB4546D-ED27-495C-BBEC-E07D83B8C2AB}"/>
              </a:ext>
            </a:extLst>
          </p:cNvPr>
          <p:cNvSpPr>
            <a:spLocks noGrp="1"/>
          </p:cNvSpPr>
          <p:nvPr>
            <p:ph type="sldNum" sz="quarter" idx="12"/>
          </p:nvPr>
        </p:nvSpPr>
        <p:spPr>
          <a:xfrm>
            <a:off x="11644400" y="6229380"/>
            <a:ext cx="404725" cy="379613"/>
          </a:xfrm>
          <a:prstGeom prst="rect">
            <a:avLst/>
          </a:prstGeom>
        </p:spPr>
        <p:txBody>
          <a:bodyPr anchor="ctr"/>
          <a:lstStyle>
            <a:lvl1pPr algn="ctr">
              <a:defRPr sz="1000">
                <a:solidFill>
                  <a:srgbClr val="898989"/>
                </a:solidFill>
              </a:defRPr>
            </a:lvl1pPr>
          </a:lstStyle>
          <a:p>
            <a:fld id="{B6F15528-21DE-4FAA-801E-634DDDAF4B2B}" type="slidenum">
              <a:rPr lang="en-US" smtClean="0">
                <a:latin typeface="Commissioner" pitchFamily="2" charset="0"/>
              </a:rPr>
              <a:pPr/>
              <a:t>‹#›</a:t>
            </a:fld>
            <a:endParaRPr lang="en-US">
              <a:latin typeface="Commissioner" pitchFamily="2" charset="0"/>
            </a:endParaRPr>
          </a:p>
        </p:txBody>
      </p:sp>
      <p:sp>
        <p:nvSpPr>
          <p:cNvPr id="13" name="Title 1">
            <a:extLst>
              <a:ext uri="{FF2B5EF4-FFF2-40B4-BE49-F238E27FC236}">
                <a16:creationId xmlns:a16="http://schemas.microsoft.com/office/drawing/2014/main" id="{33A6A7CC-6C07-4682-8940-3DD6EF3D1443}"/>
              </a:ext>
            </a:extLst>
          </p:cNvPr>
          <p:cNvSpPr>
            <a:spLocks noGrp="1"/>
          </p:cNvSpPr>
          <p:nvPr>
            <p:ph type="title"/>
          </p:nvPr>
        </p:nvSpPr>
        <p:spPr>
          <a:xfrm>
            <a:off x="838200" y="365126"/>
            <a:ext cx="8039100" cy="596900"/>
          </a:xfrm>
          <a:prstGeom prst="rect">
            <a:avLst/>
          </a:prstGeom>
        </p:spPr>
        <p:txBody>
          <a:bodyPr anchor="t">
            <a:noAutofit/>
          </a:bodyPr>
          <a:lstStyle>
            <a:lvl1pPr>
              <a:defRPr sz="3500">
                <a:solidFill>
                  <a:srgbClr val="51555D"/>
                </a:solidFill>
                <a:latin typeface="Commissioner SemiBold" pitchFamily="2" charset="0"/>
              </a:defRPr>
            </a:lvl1pPr>
          </a:lstStyle>
          <a:p>
            <a:r>
              <a:rPr lang="en-US"/>
              <a:t>Click to edit Master title style</a:t>
            </a:r>
            <a:endParaRPr lang="el-GR"/>
          </a:p>
        </p:txBody>
      </p:sp>
      <p:sp>
        <p:nvSpPr>
          <p:cNvPr id="14" name="Table Placeholder 5">
            <a:extLst>
              <a:ext uri="{FF2B5EF4-FFF2-40B4-BE49-F238E27FC236}">
                <a16:creationId xmlns:a16="http://schemas.microsoft.com/office/drawing/2014/main" id="{06576D40-5E33-491D-B580-447D5AE8DB7B}"/>
              </a:ext>
            </a:extLst>
          </p:cNvPr>
          <p:cNvSpPr>
            <a:spLocks noGrp="1"/>
          </p:cNvSpPr>
          <p:nvPr>
            <p:ph type="tbl" sz="quarter" idx="10"/>
          </p:nvPr>
        </p:nvSpPr>
        <p:spPr>
          <a:xfrm>
            <a:off x="838200" y="1258887"/>
            <a:ext cx="10064750" cy="3971925"/>
          </a:xfrm>
        </p:spPr>
        <p:txBody>
          <a:bodyPr/>
          <a:lstStyle/>
          <a:p>
            <a:endParaRPr lang="el-GR"/>
          </a:p>
        </p:txBody>
      </p:sp>
      <p:sp>
        <p:nvSpPr>
          <p:cNvPr id="15" name="Text Placeholder 15">
            <a:extLst>
              <a:ext uri="{FF2B5EF4-FFF2-40B4-BE49-F238E27FC236}">
                <a16:creationId xmlns:a16="http://schemas.microsoft.com/office/drawing/2014/main" id="{49B3C43C-5799-4342-8144-65BD2F3AF3F5}"/>
              </a:ext>
            </a:extLst>
          </p:cNvPr>
          <p:cNvSpPr>
            <a:spLocks noGrp="1"/>
          </p:cNvSpPr>
          <p:nvPr>
            <p:ph type="body" sz="quarter" idx="14"/>
          </p:nvPr>
        </p:nvSpPr>
        <p:spPr>
          <a:xfrm>
            <a:off x="838200" y="5408023"/>
            <a:ext cx="10064750" cy="584316"/>
          </a:xfrm>
        </p:spPr>
        <p:txBody>
          <a:bodyPr>
            <a:normAutofit/>
          </a:bodyPr>
          <a:lstStyle>
            <a:lvl1pPr marL="0" indent="0">
              <a:buNone/>
              <a:defRPr sz="2000"/>
            </a:lvl1pPr>
          </a:lstStyle>
          <a:p>
            <a:pPr lvl="0"/>
            <a:r>
              <a:rPr lang="en-US"/>
              <a:t>Click to edit Master text styles</a:t>
            </a:r>
            <a:endParaRPr lang="el-GR"/>
          </a:p>
        </p:txBody>
      </p:sp>
      <p:sp>
        <p:nvSpPr>
          <p:cNvPr id="16" name="TextBox 15">
            <a:extLst>
              <a:ext uri="{FF2B5EF4-FFF2-40B4-BE49-F238E27FC236}">
                <a16:creationId xmlns:a16="http://schemas.microsoft.com/office/drawing/2014/main" id="{FBDF0E7B-C201-41B2-97CC-A500AAA1E7A5}"/>
              </a:ext>
            </a:extLst>
          </p:cNvPr>
          <p:cNvSpPr txBox="1"/>
          <p:nvPr userDrawn="1"/>
        </p:nvSpPr>
        <p:spPr>
          <a:xfrm>
            <a:off x="5536590" y="6501271"/>
            <a:ext cx="1118821" cy="215444"/>
          </a:xfrm>
          <a:prstGeom prst="rect">
            <a:avLst/>
          </a:prstGeom>
          <a:noFill/>
        </p:spPr>
        <p:txBody>
          <a:bodyPr wrap="square" anchor="ctr">
            <a:spAutoFit/>
          </a:bodyPr>
          <a:lstStyle/>
          <a:p>
            <a:pPr algn="ctr"/>
            <a:r>
              <a:rPr lang="el-GR" sz="800"/>
              <a:t>Uni Systems © 2026</a:t>
            </a:r>
          </a:p>
        </p:txBody>
      </p:sp>
    </p:spTree>
    <p:extLst>
      <p:ext uri="{BB962C8B-B14F-4D97-AF65-F5344CB8AC3E}">
        <p14:creationId xmlns:p14="http://schemas.microsoft.com/office/powerpoint/2010/main" val="1226504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Text or Percentage">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19537486-80C3-478A-B56F-41E8FCE9F86D}"/>
              </a:ext>
            </a:extLst>
          </p:cNvPr>
          <p:cNvSpPr/>
          <p:nvPr userDrawn="1"/>
        </p:nvSpPr>
        <p:spPr>
          <a:xfrm flipV="1">
            <a:off x="2145548" y="6419865"/>
            <a:ext cx="9475128" cy="0"/>
          </a:xfrm>
          <a:prstGeom prst="line">
            <a:avLst/>
          </a:prstGeom>
          <a:ln w="19050" cap="flat">
            <a:solidFill>
              <a:srgbClr val="FCBD17"/>
            </a:solidFill>
            <a:prstDash val="solid"/>
            <a:headEnd type="none" w="sm" len="sm"/>
            <a:tailEnd type="none" w="sm" len="sm"/>
          </a:ln>
        </p:spPr>
      </p:sp>
      <p:sp>
        <p:nvSpPr>
          <p:cNvPr id="9" name="Rectangle 8">
            <a:extLst>
              <a:ext uri="{FF2B5EF4-FFF2-40B4-BE49-F238E27FC236}">
                <a16:creationId xmlns:a16="http://schemas.microsoft.com/office/drawing/2014/main" id="{6C64A15B-1B84-45C5-BDEB-2D20F010E9E7}"/>
              </a:ext>
            </a:extLst>
          </p:cNvPr>
          <p:cNvSpPr/>
          <p:nvPr userDrawn="1"/>
        </p:nvSpPr>
        <p:spPr>
          <a:xfrm>
            <a:off x="12049125" y="1"/>
            <a:ext cx="142875" cy="6858000"/>
          </a:xfrm>
          <a:prstGeom prst="rect">
            <a:avLst/>
          </a:prstGeom>
          <a:solidFill>
            <a:srgbClr val="FCBD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Picture 9">
            <a:extLst>
              <a:ext uri="{FF2B5EF4-FFF2-40B4-BE49-F238E27FC236}">
                <a16:creationId xmlns:a16="http://schemas.microsoft.com/office/drawing/2014/main" id="{D3B23BA9-1E3F-4450-9C39-42D288954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60" y="6300224"/>
            <a:ext cx="1313415" cy="254921"/>
          </a:xfrm>
          <a:prstGeom prst="rect">
            <a:avLst/>
          </a:prstGeom>
        </p:spPr>
      </p:pic>
      <p:pic>
        <p:nvPicPr>
          <p:cNvPr id="11" name="Picture 10">
            <a:extLst>
              <a:ext uri="{FF2B5EF4-FFF2-40B4-BE49-F238E27FC236}">
                <a16:creationId xmlns:a16="http://schemas.microsoft.com/office/drawing/2014/main" id="{F730FFA0-E9F7-40BA-B32A-47B25B2AF5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287" y="6299096"/>
            <a:ext cx="255600" cy="255600"/>
          </a:xfrm>
          <a:prstGeom prst="rect">
            <a:avLst/>
          </a:prstGeom>
        </p:spPr>
      </p:pic>
      <p:sp>
        <p:nvSpPr>
          <p:cNvPr id="12" name="Slide Number Placeholder 5">
            <a:extLst>
              <a:ext uri="{FF2B5EF4-FFF2-40B4-BE49-F238E27FC236}">
                <a16:creationId xmlns:a16="http://schemas.microsoft.com/office/drawing/2014/main" id="{AAB4546D-ED27-495C-BBEC-E07D83B8C2AB}"/>
              </a:ext>
            </a:extLst>
          </p:cNvPr>
          <p:cNvSpPr>
            <a:spLocks noGrp="1"/>
          </p:cNvSpPr>
          <p:nvPr>
            <p:ph type="sldNum" sz="quarter" idx="12"/>
          </p:nvPr>
        </p:nvSpPr>
        <p:spPr>
          <a:xfrm>
            <a:off x="11644400" y="6229380"/>
            <a:ext cx="404725" cy="379613"/>
          </a:xfrm>
          <a:prstGeom prst="rect">
            <a:avLst/>
          </a:prstGeom>
        </p:spPr>
        <p:txBody>
          <a:bodyPr anchor="ctr"/>
          <a:lstStyle>
            <a:lvl1pPr algn="ctr">
              <a:defRPr sz="1000">
                <a:solidFill>
                  <a:srgbClr val="898989"/>
                </a:solidFill>
              </a:defRPr>
            </a:lvl1pPr>
          </a:lstStyle>
          <a:p>
            <a:fld id="{B6F15528-21DE-4FAA-801E-634DDDAF4B2B}" type="slidenum">
              <a:rPr lang="en-US" smtClean="0">
                <a:latin typeface="Commissioner" pitchFamily="2" charset="0"/>
              </a:rPr>
              <a:pPr/>
              <a:t>‹#›</a:t>
            </a:fld>
            <a:endParaRPr lang="en-US">
              <a:latin typeface="Commissioner" pitchFamily="2" charset="0"/>
            </a:endParaRPr>
          </a:p>
        </p:txBody>
      </p:sp>
      <p:sp>
        <p:nvSpPr>
          <p:cNvPr id="13" name="Title 1">
            <a:extLst>
              <a:ext uri="{FF2B5EF4-FFF2-40B4-BE49-F238E27FC236}">
                <a16:creationId xmlns:a16="http://schemas.microsoft.com/office/drawing/2014/main" id="{33A6A7CC-6C07-4682-8940-3DD6EF3D1443}"/>
              </a:ext>
            </a:extLst>
          </p:cNvPr>
          <p:cNvSpPr>
            <a:spLocks noGrp="1"/>
          </p:cNvSpPr>
          <p:nvPr>
            <p:ph type="title"/>
          </p:nvPr>
        </p:nvSpPr>
        <p:spPr>
          <a:xfrm>
            <a:off x="838200" y="365126"/>
            <a:ext cx="8039100" cy="596900"/>
          </a:xfrm>
          <a:prstGeom prst="rect">
            <a:avLst/>
          </a:prstGeom>
        </p:spPr>
        <p:txBody>
          <a:bodyPr anchor="t">
            <a:noAutofit/>
          </a:bodyPr>
          <a:lstStyle>
            <a:lvl1pPr>
              <a:defRPr sz="3500">
                <a:solidFill>
                  <a:srgbClr val="51555D"/>
                </a:solidFill>
                <a:latin typeface="Commissioner SemiBold" pitchFamily="2" charset="0"/>
              </a:defRPr>
            </a:lvl1pPr>
          </a:lstStyle>
          <a:p>
            <a:r>
              <a:rPr lang="en-US"/>
              <a:t>Click to edit Master title style</a:t>
            </a:r>
            <a:endParaRPr lang="el-GR"/>
          </a:p>
        </p:txBody>
      </p:sp>
      <p:sp>
        <p:nvSpPr>
          <p:cNvPr id="14" name="Text Placeholder 2">
            <a:extLst>
              <a:ext uri="{FF2B5EF4-FFF2-40B4-BE49-F238E27FC236}">
                <a16:creationId xmlns:a16="http://schemas.microsoft.com/office/drawing/2014/main" id="{3E347113-C37D-484B-AB82-6E04EC0B0D18}"/>
              </a:ext>
            </a:extLst>
          </p:cNvPr>
          <p:cNvSpPr>
            <a:spLocks noGrp="1"/>
          </p:cNvSpPr>
          <p:nvPr>
            <p:ph type="body" sz="quarter" idx="13"/>
          </p:nvPr>
        </p:nvSpPr>
        <p:spPr>
          <a:xfrm>
            <a:off x="838200" y="1244600"/>
            <a:ext cx="10782300" cy="4721225"/>
          </a:xfrm>
        </p:spPr>
        <p:txBody>
          <a:bodyPr anchor="ctr">
            <a:normAutofit/>
          </a:bodyPr>
          <a:lstStyle>
            <a:lvl1pPr marL="0" indent="0" algn="ctr">
              <a:buNone/>
              <a:defRPr sz="6000"/>
            </a:lvl1pPr>
          </a:lstStyle>
          <a:p>
            <a:pPr lvl="0"/>
            <a:r>
              <a:rPr lang="en-US"/>
              <a:t>Click to edit Master text styles</a:t>
            </a:r>
          </a:p>
        </p:txBody>
      </p:sp>
      <p:sp>
        <p:nvSpPr>
          <p:cNvPr id="15" name="TextBox 14">
            <a:extLst>
              <a:ext uri="{FF2B5EF4-FFF2-40B4-BE49-F238E27FC236}">
                <a16:creationId xmlns:a16="http://schemas.microsoft.com/office/drawing/2014/main" id="{5532F8CD-599A-4F3E-8ECA-19025937C6F4}"/>
              </a:ext>
            </a:extLst>
          </p:cNvPr>
          <p:cNvSpPr txBox="1"/>
          <p:nvPr userDrawn="1"/>
        </p:nvSpPr>
        <p:spPr>
          <a:xfrm>
            <a:off x="5536590" y="6501271"/>
            <a:ext cx="1118821" cy="215444"/>
          </a:xfrm>
          <a:prstGeom prst="rect">
            <a:avLst/>
          </a:prstGeom>
          <a:noFill/>
        </p:spPr>
        <p:txBody>
          <a:bodyPr wrap="square" anchor="ctr">
            <a:spAutoFit/>
          </a:bodyPr>
          <a:lstStyle/>
          <a:p>
            <a:pPr algn="ctr"/>
            <a:r>
              <a:rPr lang="el-GR" sz="800"/>
              <a:t>Uni Systems © 2026</a:t>
            </a:r>
          </a:p>
        </p:txBody>
      </p:sp>
    </p:spTree>
    <p:extLst>
      <p:ext uri="{BB962C8B-B14F-4D97-AF65-F5344CB8AC3E}">
        <p14:creationId xmlns:p14="http://schemas.microsoft.com/office/powerpoint/2010/main" val="2113952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Closing Title Slide">
    <p:bg>
      <p:bgPr>
        <a:solidFill>
          <a:srgbClr val="FCBD17"/>
        </a:solidFill>
        <a:effectLst/>
      </p:bgPr>
    </p:bg>
    <p:spTree>
      <p:nvGrpSpPr>
        <p:cNvPr id="1" name=""/>
        <p:cNvGrpSpPr/>
        <p:nvPr/>
      </p:nvGrpSpPr>
      <p:grpSpPr>
        <a:xfrm>
          <a:off x="0" y="0"/>
          <a:ext cx="0" cy="0"/>
          <a:chOff x="0" y="0"/>
          <a:chExt cx="0" cy="0"/>
        </a:xfrm>
      </p:grpSpPr>
      <p:sp>
        <p:nvSpPr>
          <p:cNvPr id="7" name="Athens   |   Barcelona   |  Brussels   |   Bucharest   |  Luxembourg   |   Milan">
            <a:extLst>
              <a:ext uri="{FF2B5EF4-FFF2-40B4-BE49-F238E27FC236}">
                <a16:creationId xmlns:a16="http://schemas.microsoft.com/office/drawing/2014/main" id="{08A793F0-4AD3-466D-B9A0-B563C710A454}"/>
              </a:ext>
            </a:extLst>
          </p:cNvPr>
          <p:cNvSpPr txBox="1"/>
          <p:nvPr userDrawn="1"/>
        </p:nvSpPr>
        <p:spPr>
          <a:xfrm>
            <a:off x="504990" y="948402"/>
            <a:ext cx="6381585" cy="333425"/>
          </a:xfrm>
          <a:prstGeom prst="rect">
            <a:avLst/>
          </a:prstGeom>
          <a:ln w="12700">
            <a:miter lim="400000"/>
          </a:ln>
          <a:extLst>
            <a:ext uri="{C572A759-6A51-4108-AA02-DFA0A04FC94B}">
              <ma14:wrappingTextBoxFlag xmlns="" xmlns:lc="http://schemas.openxmlformats.org/drawingml/2006/lockedCanva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Commissioner Regular Regular"/>
                <a:ea typeface="Commissioner Regular Regular"/>
                <a:cs typeface="Commissioner Regular Regular"/>
                <a:sym typeface="Commissioner Regular Regular"/>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r>
              <a:rPr sz="1500">
                <a:solidFill>
                  <a:srgbClr val="51555D"/>
                </a:solidFill>
                <a:latin typeface="Commissioner" pitchFamily="2" charset="0"/>
              </a:rPr>
              <a:t>Athens </a:t>
            </a:r>
            <a:r>
              <a:rPr sz="1500">
                <a:solidFill>
                  <a:schemeClr val="bg1"/>
                </a:solidFill>
                <a:latin typeface="Commissioner" pitchFamily="2" charset="0"/>
              </a:rPr>
              <a:t>| </a:t>
            </a:r>
            <a:r>
              <a:rPr sz="1500">
                <a:solidFill>
                  <a:srgbClr val="51555D"/>
                </a:solidFill>
                <a:latin typeface="Commissioner" pitchFamily="2" charset="0"/>
              </a:rPr>
              <a:t>Barcelona </a:t>
            </a:r>
            <a:r>
              <a:rPr kumimoji="0" sz="1500" b="0" i="0" u="none" strike="noStrike" cap="none" spc="0" normalizeH="0" baseline="0">
                <a:ln>
                  <a:noFill/>
                </a:ln>
                <a:solidFill>
                  <a:schemeClr val="bg1"/>
                </a:solidFill>
                <a:effectLst/>
                <a:uFillTx/>
                <a:latin typeface="Commissioner" pitchFamily="2" charset="0"/>
                <a:sym typeface="Commissioner Regular Regular"/>
              </a:rPr>
              <a:t>| </a:t>
            </a:r>
            <a:r>
              <a:rPr sz="1500">
                <a:solidFill>
                  <a:srgbClr val="51555D"/>
                </a:solidFill>
                <a:latin typeface="Commissioner" pitchFamily="2" charset="0"/>
              </a:rPr>
              <a:t>Brussels</a:t>
            </a:r>
            <a:r>
              <a:rPr lang="el-GR" sz="1500">
                <a:solidFill>
                  <a:srgbClr val="51555D"/>
                </a:solidFill>
                <a:latin typeface="Commissioner" pitchFamily="2" charset="0"/>
              </a:rPr>
              <a:t> </a:t>
            </a:r>
            <a:r>
              <a:rPr sz="1500">
                <a:solidFill>
                  <a:schemeClr val="bg1"/>
                </a:solidFill>
                <a:latin typeface="Commissioner" pitchFamily="2" charset="0"/>
              </a:rPr>
              <a:t>| </a:t>
            </a:r>
            <a:r>
              <a:rPr sz="1500">
                <a:solidFill>
                  <a:srgbClr val="51555D"/>
                </a:solidFill>
                <a:latin typeface="Commissioner" pitchFamily="2" charset="0"/>
              </a:rPr>
              <a:t>Bucharest</a:t>
            </a:r>
            <a:r>
              <a:rPr lang="en-US" sz="1500">
                <a:solidFill>
                  <a:srgbClr val="51555D"/>
                </a:solidFill>
                <a:latin typeface="Commissioner" pitchFamily="2" charset="0"/>
              </a:rPr>
              <a:t> </a:t>
            </a:r>
            <a:r>
              <a:rPr sz="1500">
                <a:solidFill>
                  <a:schemeClr val="bg1"/>
                </a:solidFill>
                <a:latin typeface="Commissioner" pitchFamily="2" charset="0"/>
              </a:rPr>
              <a:t>| </a:t>
            </a:r>
            <a:r>
              <a:rPr lang="en-US" sz="1500">
                <a:solidFill>
                  <a:srgbClr val="51555D"/>
                </a:solidFill>
                <a:latin typeface="Commissioner" pitchFamily="2" charset="0"/>
              </a:rPr>
              <a:t>Limassol </a:t>
            </a:r>
            <a:r>
              <a:rPr lang="en-US" sz="1500">
                <a:solidFill>
                  <a:schemeClr val="bg1"/>
                </a:solidFill>
                <a:latin typeface="Commissioner" pitchFamily="2" charset="0"/>
              </a:rPr>
              <a:t>|</a:t>
            </a:r>
            <a:r>
              <a:rPr lang="en-US" sz="1500">
                <a:solidFill>
                  <a:srgbClr val="51555D"/>
                </a:solidFill>
                <a:latin typeface="Commissioner" pitchFamily="2" charset="0"/>
              </a:rPr>
              <a:t> </a:t>
            </a:r>
            <a:r>
              <a:rPr sz="1500">
                <a:solidFill>
                  <a:srgbClr val="51555D"/>
                </a:solidFill>
                <a:latin typeface="Commissioner" pitchFamily="2" charset="0"/>
              </a:rPr>
              <a:t>Luxembourg </a:t>
            </a:r>
            <a:r>
              <a:rPr sz="1500">
                <a:solidFill>
                  <a:schemeClr val="bg1"/>
                </a:solidFill>
                <a:latin typeface="Commissioner" pitchFamily="2" charset="0"/>
              </a:rPr>
              <a:t>| </a:t>
            </a:r>
            <a:r>
              <a:rPr sz="1500">
                <a:solidFill>
                  <a:srgbClr val="51555D"/>
                </a:solidFill>
                <a:latin typeface="Commissioner" pitchFamily="2" charset="0"/>
              </a:rPr>
              <a:t>Milan </a:t>
            </a:r>
          </a:p>
        </p:txBody>
      </p:sp>
      <p:pic>
        <p:nvPicPr>
          <p:cNvPr id="8" name="Picture 7">
            <a:extLst>
              <a:ext uri="{FF2B5EF4-FFF2-40B4-BE49-F238E27FC236}">
                <a16:creationId xmlns:a16="http://schemas.microsoft.com/office/drawing/2014/main" id="{291CB7C0-B409-438E-8C80-6A0B580942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90" y="420911"/>
            <a:ext cx="2432751" cy="472172"/>
          </a:xfrm>
          <a:prstGeom prst="rect">
            <a:avLst/>
          </a:prstGeom>
        </p:spPr>
      </p:pic>
      <p:pic>
        <p:nvPicPr>
          <p:cNvPr id="9" name="Picture 8">
            <a:extLst>
              <a:ext uri="{FF2B5EF4-FFF2-40B4-BE49-F238E27FC236}">
                <a16:creationId xmlns:a16="http://schemas.microsoft.com/office/drawing/2014/main" id="{44C7F63E-FAA1-48CC-80EA-1644FCDC20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8834" y="420911"/>
            <a:ext cx="638176" cy="557639"/>
          </a:xfrm>
          <a:prstGeom prst="rect">
            <a:avLst/>
          </a:prstGeom>
        </p:spPr>
      </p:pic>
      <p:pic>
        <p:nvPicPr>
          <p:cNvPr id="6" name="Picture 5">
            <a:extLst>
              <a:ext uri="{FF2B5EF4-FFF2-40B4-BE49-F238E27FC236}">
                <a16:creationId xmlns:a16="http://schemas.microsoft.com/office/drawing/2014/main" id="{B8D7582B-5420-411B-8B56-25D43D3CF0EF}"/>
              </a:ext>
            </a:extLst>
          </p:cNvPr>
          <p:cNvPicPr>
            <a:picLocks noChangeAspect="1"/>
          </p:cNvPicPr>
          <p:nvPr userDrawn="1"/>
        </p:nvPicPr>
        <p:blipFill rotWithShape="1">
          <a:blip r:embed="rId4">
            <a:alphaModFix amt="20000"/>
            <a:extLst>
              <a:ext uri="{28A0092B-C50C-407E-A947-70E740481C1C}">
                <a14:useLocalDpi xmlns:a14="http://schemas.microsoft.com/office/drawing/2010/main" val="0"/>
              </a:ext>
            </a:extLst>
          </a:blip>
          <a:srcRect b="14910"/>
          <a:stretch/>
        </p:blipFill>
        <p:spPr>
          <a:xfrm>
            <a:off x="9272143" y="4360947"/>
            <a:ext cx="2919857" cy="2484504"/>
          </a:xfrm>
          <a:prstGeom prst="rect">
            <a:avLst/>
          </a:prstGeom>
        </p:spPr>
      </p:pic>
      <p:grpSp>
        <p:nvGrpSpPr>
          <p:cNvPr id="10" name="Group 9">
            <a:extLst>
              <a:ext uri="{FF2B5EF4-FFF2-40B4-BE49-F238E27FC236}">
                <a16:creationId xmlns:a16="http://schemas.microsoft.com/office/drawing/2014/main" id="{0324D0B8-5B6A-4092-A5CA-FEAE5201ADC2}"/>
              </a:ext>
            </a:extLst>
          </p:cNvPr>
          <p:cNvGrpSpPr/>
          <p:nvPr userDrawn="1"/>
        </p:nvGrpSpPr>
        <p:grpSpPr>
          <a:xfrm>
            <a:off x="7686335" y="4318182"/>
            <a:ext cx="2877328" cy="933589"/>
            <a:chOff x="1592941" y="7527160"/>
            <a:chExt cx="3878755" cy="1258516"/>
          </a:xfrm>
        </p:grpSpPr>
        <p:pic>
          <p:nvPicPr>
            <p:cNvPr id="11" name="Picture 10">
              <a:extLst>
                <a:ext uri="{FF2B5EF4-FFF2-40B4-BE49-F238E27FC236}">
                  <a16:creationId xmlns:a16="http://schemas.microsoft.com/office/drawing/2014/main" id="{AB9696E6-CE19-4C97-9BEB-42DFB2274A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785" t="19226" r="21703" b="39386"/>
            <a:stretch/>
          </p:blipFill>
          <p:spPr>
            <a:xfrm>
              <a:off x="1592941" y="7642239"/>
              <a:ext cx="476628" cy="471924"/>
            </a:xfrm>
            <a:prstGeom prst="rect">
              <a:avLst/>
            </a:prstGeom>
          </p:spPr>
        </p:pic>
        <p:sp>
          <p:nvSpPr>
            <p:cNvPr id="12" name="UnisystemsOfficial…">
              <a:extLst>
                <a:ext uri="{FF2B5EF4-FFF2-40B4-BE49-F238E27FC236}">
                  <a16:creationId xmlns:a16="http://schemas.microsoft.com/office/drawing/2014/main" id="{7B401853-4FA4-4369-8A3E-55D5FC1437B7}"/>
                </a:ext>
              </a:extLst>
            </p:cNvPr>
            <p:cNvSpPr txBox="1"/>
            <p:nvPr/>
          </p:nvSpPr>
          <p:spPr>
            <a:xfrm>
              <a:off x="2202234" y="7527160"/>
              <a:ext cx="3269462" cy="1258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800" b="0">
                  <a:solidFill>
                    <a:srgbClr val="FFFFFF"/>
                  </a:solidFill>
                  <a:latin typeface="Commissioner Regular Regular"/>
                  <a:ea typeface="Commissioner Regular Regular"/>
                  <a:cs typeface="Commissioner Regular Regular"/>
                  <a:sym typeface="Commissioner Regular Regular"/>
                </a:defRPr>
              </a:pPr>
              <a:r>
                <a:rPr lang="en-US" sz="1800">
                  <a:solidFill>
                    <a:srgbClr val="51555D"/>
                  </a:solidFill>
                  <a:latin typeface="Commissioner Medium" pitchFamily="2" charset="0"/>
                  <a:ea typeface="Commissioner Regular Regular"/>
                  <a:cs typeface="Commissioner Regular Regular"/>
                  <a:hlinkClick r:id="rId6">
                    <a:extLst>
                      <a:ext uri="{A12FA001-AC4F-418D-AE19-62706E023703}">
                        <ahyp:hlinkClr xmlns:ahyp="http://schemas.microsoft.com/office/drawing/2018/hyperlinkcolor" val="tx"/>
                      </a:ext>
                    </a:extLst>
                  </a:hlinkClick>
                </a:rPr>
                <a:t>unisystems.com</a:t>
              </a:r>
              <a:endParaRPr lang="en-US" sz="1800">
                <a:solidFill>
                  <a:srgbClr val="51555D"/>
                </a:solidFill>
                <a:latin typeface="Commissioner Medium" pitchFamily="2" charset="0"/>
                <a:ea typeface="Commissioner Regular Regular"/>
                <a:cs typeface="Commissioner Regular Regular"/>
              </a:endParaRPr>
            </a:p>
            <a:p>
              <a:pPr algn="l">
                <a:lnSpc>
                  <a:spcPct val="100000"/>
                </a:lnSpc>
                <a:defRPr sz="1800" b="0">
                  <a:solidFill>
                    <a:srgbClr val="FFFFFF"/>
                  </a:solidFill>
                  <a:latin typeface="Commissioner Regular Regular"/>
                  <a:ea typeface="Commissioner Regular Regular"/>
                  <a:cs typeface="Commissioner Regular Regular"/>
                  <a:sym typeface="Commissioner Regular Regular"/>
                </a:defRPr>
              </a:pPr>
              <a:endParaRPr lang="en-US" sz="1800">
                <a:solidFill>
                  <a:srgbClr val="51555D"/>
                </a:solidFill>
                <a:latin typeface="Commissioner Medium" pitchFamily="2" charset="0"/>
                <a:ea typeface="Commissioner Regular Regular"/>
                <a:cs typeface="Commissioner Regular Regular"/>
                <a:hlinkClick r:id="rId7">
                  <a:extLst>
                    <a:ext uri="{A12FA001-AC4F-418D-AE19-62706E023703}">
                      <ahyp:hlinkClr xmlns:ahyp="http://schemas.microsoft.com/office/drawing/2018/hyperlinkcolor" val="tx"/>
                    </a:ext>
                  </a:extLst>
                </a:hlinkClick>
              </a:endParaRPr>
            </a:p>
            <a:p>
              <a:pPr algn="l">
                <a:lnSpc>
                  <a:spcPct val="100000"/>
                </a:lnSpc>
                <a:defRPr sz="1800" b="0">
                  <a:solidFill>
                    <a:srgbClr val="FFFFFF"/>
                  </a:solidFill>
                  <a:latin typeface="Commissioner Regular Regular"/>
                  <a:ea typeface="Commissioner Regular Regular"/>
                  <a:cs typeface="Commissioner Regular Regular"/>
                  <a:sym typeface="Commissioner Regular Regular"/>
                </a:defRPr>
              </a:pPr>
              <a:r>
                <a:rPr sz="1800">
                  <a:solidFill>
                    <a:srgbClr val="51555D"/>
                  </a:solidFill>
                  <a:latin typeface="Commissioner Medium" pitchFamily="2" charset="0"/>
                  <a:ea typeface="Commissioner Regular Regular"/>
                  <a:cs typeface="Commissioner Regular Regular"/>
                  <a:hlinkClick r:id="rId7">
                    <a:extLst>
                      <a:ext uri="{A12FA001-AC4F-418D-AE19-62706E023703}">
                        <ahyp:hlinkClr xmlns:ahyp="http://schemas.microsoft.com/office/drawing/2018/hyperlinkcolor" val="tx"/>
                      </a:ext>
                    </a:extLst>
                  </a:hlinkClick>
                </a:rPr>
                <a:t>info@unisystems.com</a:t>
              </a:r>
              <a:endParaRPr lang="en-US" sz="1800">
                <a:solidFill>
                  <a:srgbClr val="51555D"/>
                </a:solidFill>
                <a:latin typeface="Commissioner Medium" pitchFamily="2" charset="0"/>
                <a:ea typeface="Commissioner Regular Regular"/>
                <a:cs typeface="Commissioner Regular Regular"/>
              </a:endParaRPr>
            </a:p>
          </p:txBody>
        </p:sp>
        <p:pic>
          <p:nvPicPr>
            <p:cNvPr id="13" name="Picture 12">
              <a:extLst>
                <a:ext uri="{FF2B5EF4-FFF2-40B4-BE49-F238E27FC236}">
                  <a16:creationId xmlns:a16="http://schemas.microsoft.com/office/drawing/2014/main" id="{A5AA5EA7-DCFD-4F87-B0AA-6D16542B470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260" t="18518" r="61404" b="39668"/>
            <a:stretch/>
          </p:blipFill>
          <p:spPr>
            <a:xfrm>
              <a:off x="1597142" y="8313621"/>
              <a:ext cx="468227" cy="471924"/>
            </a:xfrm>
            <a:prstGeom prst="rect">
              <a:avLst/>
            </a:prstGeom>
          </p:spPr>
        </p:pic>
      </p:grpSp>
      <p:grpSp>
        <p:nvGrpSpPr>
          <p:cNvPr id="14" name="Group 13">
            <a:extLst>
              <a:ext uri="{FF2B5EF4-FFF2-40B4-BE49-F238E27FC236}">
                <a16:creationId xmlns:a16="http://schemas.microsoft.com/office/drawing/2014/main" id="{AB79F5D9-CA94-46F1-8635-AF5FF4E2E6BC}"/>
              </a:ext>
            </a:extLst>
          </p:cNvPr>
          <p:cNvGrpSpPr/>
          <p:nvPr userDrawn="1"/>
        </p:nvGrpSpPr>
        <p:grpSpPr>
          <a:xfrm>
            <a:off x="4118909" y="4318182"/>
            <a:ext cx="2600261" cy="1487586"/>
            <a:chOff x="6705259" y="7102540"/>
            <a:chExt cx="3505258" cy="2005327"/>
          </a:xfrm>
        </p:grpSpPr>
        <p:grpSp>
          <p:nvGrpSpPr>
            <p:cNvPr id="15" name="Group 14">
              <a:extLst>
                <a:ext uri="{FF2B5EF4-FFF2-40B4-BE49-F238E27FC236}">
                  <a16:creationId xmlns:a16="http://schemas.microsoft.com/office/drawing/2014/main" id="{1BA9C280-233E-44F2-BF01-E4B0F47661EA}"/>
                </a:ext>
              </a:extLst>
            </p:cNvPr>
            <p:cNvGrpSpPr/>
            <p:nvPr/>
          </p:nvGrpSpPr>
          <p:grpSpPr>
            <a:xfrm>
              <a:off x="6705259" y="7102540"/>
              <a:ext cx="3505258" cy="2005327"/>
              <a:chOff x="6705259" y="7102540"/>
              <a:chExt cx="3505258" cy="2005327"/>
            </a:xfrm>
          </p:grpSpPr>
          <p:sp>
            <p:nvSpPr>
              <p:cNvPr id="18" name="UnisystemsOfficial…">
                <a:extLst>
                  <a:ext uri="{FF2B5EF4-FFF2-40B4-BE49-F238E27FC236}">
                    <a16:creationId xmlns:a16="http://schemas.microsoft.com/office/drawing/2014/main" id="{452EE433-7E75-4269-A522-9393EEF5C481}"/>
                  </a:ext>
                </a:extLst>
              </p:cNvPr>
              <p:cNvSpPr txBox="1"/>
              <p:nvPr/>
            </p:nvSpPr>
            <p:spPr>
              <a:xfrm>
                <a:off x="7314893" y="7102540"/>
                <a:ext cx="2895624" cy="2005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1800" b="0">
                    <a:solidFill>
                      <a:srgbClr val="FFFFFF"/>
                    </a:solidFill>
                    <a:latin typeface="Commissioner Regular Regular"/>
                    <a:ea typeface="Commissioner Regular Regular"/>
                    <a:cs typeface="Commissioner Regular Regular"/>
                    <a:sym typeface="Commissioner Regular Regular"/>
                  </a:defRPr>
                </a:pPr>
                <a:r>
                  <a:rPr lang="en-US" sz="1800">
                    <a:solidFill>
                      <a:srgbClr val="51555D"/>
                    </a:solidFill>
                    <a:latin typeface="Commissioner Medium" pitchFamily="2" charset="0"/>
                    <a:ea typeface="Commissioner Regular Regular"/>
                    <a:cs typeface="Commissioner Regular Regular"/>
                    <a:hlinkClick r:id="rId9">
                      <a:extLst>
                        <a:ext uri="{A12FA001-AC4F-418D-AE19-62706E023703}">
                          <ahyp:hlinkClr xmlns:ahyp="http://schemas.microsoft.com/office/drawing/2018/hyperlinkcolor" val="tx"/>
                        </a:ext>
                      </a:extLst>
                    </a:hlinkClick>
                  </a:rPr>
                  <a:t>UniSystemsOfficial</a:t>
                </a:r>
                <a:endParaRPr lang="en-US" sz="1800">
                  <a:solidFill>
                    <a:srgbClr val="51555D"/>
                  </a:solidFill>
                  <a:latin typeface="Commissioner Medium" pitchFamily="2" charset="0"/>
                  <a:ea typeface="Commissioner Regular Regular"/>
                  <a:cs typeface="Commissioner Regular Regular"/>
                </a:endParaRPr>
              </a:p>
              <a:p>
                <a:pPr algn="l">
                  <a:lnSpc>
                    <a:spcPct val="100000"/>
                  </a:lnSpc>
                  <a:defRPr sz="1800" b="0">
                    <a:solidFill>
                      <a:srgbClr val="FFFFFF"/>
                    </a:solidFill>
                    <a:latin typeface="Commissioner Regular Regular"/>
                    <a:ea typeface="Commissioner Regular Regular"/>
                    <a:cs typeface="Commissioner Regular Regular"/>
                    <a:sym typeface="Commissioner Regular Regular"/>
                  </a:defRPr>
                </a:pPr>
                <a:endParaRPr lang="en-US" sz="1800">
                  <a:solidFill>
                    <a:srgbClr val="51555D"/>
                  </a:solidFill>
                  <a:latin typeface="Commissioner Medium" pitchFamily="2" charset="0"/>
                  <a:ea typeface="Commissioner Regular Regular"/>
                  <a:cs typeface="Commissioner Regular Regular"/>
                </a:endParaRPr>
              </a:p>
              <a:p>
                <a:pPr algn="l">
                  <a:lnSpc>
                    <a:spcPct val="100000"/>
                  </a:lnSpc>
                  <a:defRPr sz="1800" b="0">
                    <a:solidFill>
                      <a:srgbClr val="FFFFFF"/>
                    </a:solidFill>
                    <a:latin typeface="Commissioner Regular Regular"/>
                    <a:ea typeface="Commissioner Regular Regular"/>
                    <a:cs typeface="Commissioner Regular Regular"/>
                    <a:sym typeface="Commissioner Regular Regular"/>
                  </a:defRPr>
                </a:pPr>
                <a:r>
                  <a:rPr lang="en-US" sz="1800">
                    <a:solidFill>
                      <a:srgbClr val="51555D"/>
                    </a:solidFill>
                    <a:latin typeface="Commissioner Medium" pitchFamily="2" charset="0"/>
                    <a:ea typeface="Commissioner Regular Regular"/>
                    <a:cs typeface="Commissioner Regular Regular"/>
                    <a:hlinkClick r:id="rId10">
                      <a:extLst>
                        <a:ext uri="{A12FA001-AC4F-418D-AE19-62706E023703}">
                          <ahyp:hlinkClr xmlns:ahyp="http://schemas.microsoft.com/office/drawing/2018/hyperlinkcolor" val="tx"/>
                        </a:ext>
                      </a:extLst>
                    </a:hlinkClick>
                  </a:rPr>
                  <a:t>Uni Systems</a:t>
                </a:r>
                <a:endParaRPr lang="el-GR" sz="1800">
                  <a:solidFill>
                    <a:srgbClr val="51555D"/>
                  </a:solidFill>
                  <a:latin typeface="Commissioner Medium" pitchFamily="2" charset="0"/>
                  <a:ea typeface="Commissioner Regular Regular"/>
                  <a:cs typeface="Commissioner Regular Regular"/>
                </a:endParaRPr>
              </a:p>
              <a:p>
                <a:pPr algn="l">
                  <a:lnSpc>
                    <a:spcPct val="100000"/>
                  </a:lnSpc>
                  <a:defRPr sz="1800" b="0">
                    <a:solidFill>
                      <a:srgbClr val="FFFFFF"/>
                    </a:solidFill>
                    <a:latin typeface="Commissioner Regular Regular"/>
                    <a:ea typeface="Commissioner Regular Regular"/>
                    <a:cs typeface="Commissioner Regular Regular"/>
                    <a:sym typeface="Commissioner Regular Regular"/>
                  </a:defRPr>
                </a:pPr>
                <a:endParaRPr lang="el-GR" sz="1800">
                  <a:solidFill>
                    <a:srgbClr val="51555D"/>
                  </a:solidFill>
                  <a:latin typeface="Commissioner Medium" pitchFamily="2" charset="0"/>
                  <a:ea typeface="Commissioner Regular Regular"/>
                  <a:cs typeface="Commissioner Regular Regular"/>
                </a:endParaRPr>
              </a:p>
              <a:p>
                <a:pPr>
                  <a:defRPr sz="1800" b="0">
                    <a:solidFill>
                      <a:srgbClr val="FFFFFF"/>
                    </a:solidFill>
                    <a:latin typeface="Commissioner Regular Regular"/>
                    <a:ea typeface="Commissioner Regular Regular"/>
                    <a:cs typeface="Commissioner Regular Regular"/>
                    <a:sym typeface="Commissioner Regular Regular"/>
                  </a:defRPr>
                </a:pPr>
                <a:r>
                  <a:rPr lang="en-US" sz="1800">
                    <a:solidFill>
                      <a:srgbClr val="51555D"/>
                    </a:solidFill>
                    <a:latin typeface="Commissioner Medium" pitchFamily="2" charset="0"/>
                    <a:ea typeface="Commissioner Regular Regular"/>
                    <a:cs typeface="Commissioner Regular Regular"/>
                    <a:hlinkClick r:id="rId11">
                      <a:extLst>
                        <a:ext uri="{A12FA001-AC4F-418D-AE19-62706E023703}">
                          <ahyp:hlinkClr xmlns:ahyp="http://schemas.microsoft.com/office/drawing/2018/hyperlinkcolor" val="tx"/>
                        </a:ext>
                      </a:extLst>
                    </a:hlinkClick>
                  </a:rPr>
                  <a:t>UniSystems_GR</a:t>
                </a:r>
                <a:endParaRPr lang="en-US" sz="1800">
                  <a:solidFill>
                    <a:srgbClr val="51555D"/>
                  </a:solidFill>
                  <a:latin typeface="Commissioner Medium" pitchFamily="2" charset="0"/>
                  <a:ea typeface="Commissioner Regular Regular"/>
                  <a:cs typeface="Commissioner Regular Regular"/>
                </a:endParaRPr>
              </a:p>
            </p:txBody>
          </p:sp>
          <p:pic>
            <p:nvPicPr>
              <p:cNvPr id="19" name="Picture 18">
                <a:extLst>
                  <a:ext uri="{FF2B5EF4-FFF2-40B4-BE49-F238E27FC236}">
                    <a16:creationId xmlns:a16="http://schemas.microsoft.com/office/drawing/2014/main" id="{D1C31F3C-AAA5-4E4B-B795-ACDCFC0D3DD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05259" y="7200594"/>
                <a:ext cx="468000" cy="468000"/>
              </a:xfrm>
              <a:prstGeom prst="rect">
                <a:avLst/>
              </a:prstGeom>
            </p:spPr>
          </p:pic>
        </p:grpSp>
        <p:pic>
          <p:nvPicPr>
            <p:cNvPr id="16" name="Picture 15">
              <a:extLst>
                <a:ext uri="{FF2B5EF4-FFF2-40B4-BE49-F238E27FC236}">
                  <a16:creationId xmlns:a16="http://schemas.microsoft.com/office/drawing/2014/main" id="{5AE1E5C5-327E-467C-9739-C4197EC91BE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05259" y="8618796"/>
              <a:ext cx="432000" cy="432000"/>
            </a:xfrm>
            <a:prstGeom prst="rect">
              <a:avLst/>
            </a:prstGeom>
          </p:spPr>
        </p:pic>
        <p:pic>
          <p:nvPicPr>
            <p:cNvPr id="17" name="Picture 16">
              <a:extLst>
                <a:ext uri="{FF2B5EF4-FFF2-40B4-BE49-F238E27FC236}">
                  <a16:creationId xmlns:a16="http://schemas.microsoft.com/office/drawing/2014/main" id="{34742E68-E4BD-404D-8153-E4390562052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05259" y="7912404"/>
              <a:ext cx="468000" cy="468000"/>
            </a:xfrm>
            <a:prstGeom prst="rect">
              <a:avLst/>
            </a:prstGeom>
          </p:spPr>
        </p:pic>
      </p:grpSp>
      <p:grpSp>
        <p:nvGrpSpPr>
          <p:cNvPr id="20" name="Group 19">
            <a:extLst>
              <a:ext uri="{FF2B5EF4-FFF2-40B4-BE49-F238E27FC236}">
                <a16:creationId xmlns:a16="http://schemas.microsoft.com/office/drawing/2014/main" id="{167C7CC4-5EF7-48D7-AE6C-884EFEC6913C}"/>
              </a:ext>
            </a:extLst>
          </p:cNvPr>
          <p:cNvGrpSpPr/>
          <p:nvPr userDrawn="1"/>
        </p:nvGrpSpPr>
        <p:grpSpPr>
          <a:xfrm>
            <a:off x="545190" y="4318182"/>
            <a:ext cx="2603438" cy="1487587"/>
            <a:chOff x="1553963" y="7102540"/>
            <a:chExt cx="3509539" cy="2005327"/>
          </a:xfrm>
        </p:grpSpPr>
        <p:sp>
          <p:nvSpPr>
            <p:cNvPr id="21" name="UnisystemsOfficial…">
              <a:extLst>
                <a:ext uri="{FF2B5EF4-FFF2-40B4-BE49-F238E27FC236}">
                  <a16:creationId xmlns:a16="http://schemas.microsoft.com/office/drawing/2014/main" id="{EB383992-8228-442D-880C-27A6BC12E547}"/>
                </a:ext>
              </a:extLst>
            </p:cNvPr>
            <p:cNvSpPr txBox="1"/>
            <p:nvPr/>
          </p:nvSpPr>
          <p:spPr>
            <a:xfrm>
              <a:off x="2167879" y="7102540"/>
              <a:ext cx="2895623" cy="2005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1800" b="0">
                  <a:solidFill>
                    <a:srgbClr val="FFFFFF"/>
                  </a:solidFill>
                  <a:latin typeface="Commissioner Regular Regular"/>
                  <a:ea typeface="Commissioner Regular Regular"/>
                  <a:cs typeface="Commissioner Regular Regular"/>
                  <a:sym typeface="Commissioner Regular Regular"/>
                </a:defRPr>
              </a:pPr>
              <a:r>
                <a:rPr lang="en-US" sz="1800">
                  <a:solidFill>
                    <a:srgbClr val="51555D"/>
                  </a:solidFill>
                  <a:latin typeface="Commissioner Medium" pitchFamily="2" charset="0"/>
                  <a:ea typeface="Commissioner Regular Regular"/>
                  <a:cs typeface="Commissioner Regular Regular"/>
                  <a:hlinkClick r:id="rId15">
                    <a:extLst>
                      <a:ext uri="{A12FA001-AC4F-418D-AE19-62706E023703}">
                        <ahyp:hlinkClr xmlns:ahyp="http://schemas.microsoft.com/office/drawing/2018/hyperlinkcolor" val="tx"/>
                      </a:ext>
                    </a:extLst>
                  </a:hlinkClick>
                </a:rPr>
                <a:t>Uni Systems</a:t>
              </a:r>
              <a:endParaRPr lang="el-GR" sz="1800">
                <a:solidFill>
                  <a:srgbClr val="51555D"/>
                </a:solidFill>
                <a:latin typeface="Commissioner Medium" pitchFamily="2" charset="0"/>
                <a:ea typeface="Commissioner Regular Regular"/>
                <a:cs typeface="Commissioner Regular Regular"/>
              </a:endParaRPr>
            </a:p>
            <a:p>
              <a:pPr algn="l">
                <a:defRPr sz="1800" b="0">
                  <a:solidFill>
                    <a:srgbClr val="FFFFFF"/>
                  </a:solidFill>
                  <a:latin typeface="Commissioner Regular Regular"/>
                  <a:ea typeface="Commissioner Regular Regular"/>
                  <a:cs typeface="Commissioner Regular Regular"/>
                  <a:sym typeface="Commissioner Regular Regular"/>
                </a:defRPr>
              </a:pPr>
              <a:endParaRPr lang="el-GR" sz="1800">
                <a:solidFill>
                  <a:srgbClr val="51555D"/>
                </a:solidFill>
                <a:latin typeface="Commissioner Medium" pitchFamily="2" charset="0"/>
                <a:ea typeface="Commissioner Regular Regular"/>
                <a:cs typeface="Commissioner Regular Regular"/>
              </a:endParaRPr>
            </a:p>
            <a:p>
              <a:pPr algn="l">
                <a:defRPr sz="1800" b="0">
                  <a:solidFill>
                    <a:srgbClr val="FFFFFF"/>
                  </a:solidFill>
                  <a:latin typeface="Commissioner Regular Regular"/>
                  <a:ea typeface="Commissioner Regular Regular"/>
                  <a:cs typeface="Commissioner Regular Regular"/>
                  <a:sym typeface="Commissioner Regular Regular"/>
                </a:defRPr>
              </a:pPr>
              <a:r>
                <a:rPr lang="en-US" sz="1800">
                  <a:solidFill>
                    <a:srgbClr val="51555D"/>
                  </a:solidFill>
                  <a:latin typeface="Commissioner Medium" pitchFamily="2" charset="0"/>
                  <a:ea typeface="Commissioner Regular Regular"/>
                  <a:cs typeface="Commissioner Regular Regular"/>
                  <a:hlinkClick r:id="rId16">
                    <a:extLst>
                      <a:ext uri="{A12FA001-AC4F-418D-AE19-62706E023703}">
                        <ahyp:hlinkClr xmlns:ahyp="http://schemas.microsoft.com/office/drawing/2018/hyperlinkcolor" val="tx"/>
                      </a:ext>
                    </a:extLst>
                  </a:hlinkClick>
                </a:rPr>
                <a:t>Unisystems</a:t>
              </a:r>
              <a:endParaRPr lang="en-US" sz="1800">
                <a:solidFill>
                  <a:srgbClr val="51555D"/>
                </a:solidFill>
                <a:latin typeface="Commissioner Medium" pitchFamily="2" charset="0"/>
                <a:ea typeface="Commissioner Regular Regular"/>
                <a:cs typeface="Commissioner Regular Regular"/>
              </a:endParaRPr>
            </a:p>
            <a:p>
              <a:pPr algn="l">
                <a:defRPr sz="1800" b="0">
                  <a:solidFill>
                    <a:srgbClr val="FFFFFF"/>
                  </a:solidFill>
                  <a:latin typeface="Commissioner Regular Regular"/>
                  <a:ea typeface="Commissioner Regular Regular"/>
                  <a:cs typeface="Commissioner Regular Regular"/>
                  <a:sym typeface="Commissioner Regular Regular"/>
                </a:defRPr>
              </a:pPr>
              <a:endParaRPr lang="en-US" sz="1800">
                <a:solidFill>
                  <a:srgbClr val="51555D"/>
                </a:solidFill>
                <a:latin typeface="Commissioner Medium" pitchFamily="2" charset="0"/>
                <a:ea typeface="Commissioner Regular Regular"/>
                <a:cs typeface="Commissioner Regular Regular"/>
              </a:endParaRPr>
            </a:p>
            <a:p>
              <a:pPr>
                <a:defRPr sz="1800" b="0">
                  <a:solidFill>
                    <a:srgbClr val="FFFFFF"/>
                  </a:solidFill>
                  <a:latin typeface="Commissioner Regular Regular"/>
                  <a:ea typeface="Commissioner Regular Regular"/>
                  <a:cs typeface="Commissioner Regular Regular"/>
                  <a:sym typeface="Commissioner Regular Regular"/>
                </a:defRPr>
              </a:pPr>
              <a:r>
                <a:rPr lang="en-US" sz="1800">
                  <a:solidFill>
                    <a:srgbClr val="51555D"/>
                  </a:solidFill>
                  <a:latin typeface="Commissioner Medium" pitchFamily="2" charset="0"/>
                  <a:ea typeface="Commissioner Regular Regular"/>
                  <a:cs typeface="Commissioner Regular Regular"/>
                  <a:hlinkClick r:id="rId17">
                    <a:extLst>
                      <a:ext uri="{A12FA001-AC4F-418D-AE19-62706E023703}">
                        <ahyp:hlinkClr xmlns:ahyp="http://schemas.microsoft.com/office/drawing/2018/hyperlinkcolor" val="tx"/>
                      </a:ext>
                    </a:extLst>
                  </a:hlinkClick>
                </a:rPr>
                <a:t>UniSystemsOfficial</a:t>
              </a:r>
              <a:endParaRPr lang="el-GR" sz="1800">
                <a:solidFill>
                  <a:srgbClr val="51555D"/>
                </a:solidFill>
                <a:latin typeface="Commissioner Medium" pitchFamily="2" charset="0"/>
                <a:ea typeface="Commissioner Regular Regular"/>
                <a:cs typeface="Commissioner Regular Regular"/>
              </a:endParaRPr>
            </a:p>
          </p:txBody>
        </p:sp>
        <p:pic>
          <p:nvPicPr>
            <p:cNvPr id="22" name="Picture 21">
              <a:extLst>
                <a:ext uri="{FF2B5EF4-FFF2-40B4-BE49-F238E27FC236}">
                  <a16:creationId xmlns:a16="http://schemas.microsoft.com/office/drawing/2014/main" id="{76995BD3-1C1E-4F0E-AAFA-180386EB5AE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53963" y="8540277"/>
              <a:ext cx="471600" cy="471600"/>
            </a:xfrm>
            <a:prstGeom prst="rect">
              <a:avLst/>
            </a:prstGeom>
          </p:spPr>
        </p:pic>
        <p:pic>
          <p:nvPicPr>
            <p:cNvPr id="23" name="Picture 22">
              <a:extLst>
                <a:ext uri="{FF2B5EF4-FFF2-40B4-BE49-F238E27FC236}">
                  <a16:creationId xmlns:a16="http://schemas.microsoft.com/office/drawing/2014/main" id="{762DC725-8CA4-4A88-BDAB-490B8723A5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58246" y="7876750"/>
              <a:ext cx="467317" cy="468000"/>
            </a:xfrm>
            <a:prstGeom prst="rect">
              <a:avLst/>
            </a:prstGeom>
          </p:spPr>
        </p:pic>
        <p:pic>
          <p:nvPicPr>
            <p:cNvPr id="24" name="Picture 23">
              <a:extLst>
                <a:ext uri="{FF2B5EF4-FFF2-40B4-BE49-F238E27FC236}">
                  <a16:creationId xmlns:a16="http://schemas.microsoft.com/office/drawing/2014/main" id="{133B8FA9-2BA2-44DD-AC94-FAED5D2B530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58246" y="7200594"/>
              <a:ext cx="468000" cy="468000"/>
            </a:xfrm>
            <a:prstGeom prst="rect">
              <a:avLst/>
            </a:prstGeom>
          </p:spPr>
        </p:pic>
      </p:grpSp>
    </p:spTree>
    <p:extLst>
      <p:ext uri="{BB962C8B-B14F-4D97-AF65-F5344CB8AC3E}">
        <p14:creationId xmlns:p14="http://schemas.microsoft.com/office/powerpoint/2010/main" val="780179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p:bg>
      <p:bgPr>
        <a:solidFill>
          <a:srgbClr val="FCBD1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7D4C7-5800-41F5-B40E-54A898E49B5C}"/>
              </a:ext>
            </a:extLst>
          </p:cNvPr>
          <p:cNvSpPr>
            <a:spLocks noGrp="1"/>
          </p:cNvSpPr>
          <p:nvPr>
            <p:ph type="title"/>
          </p:nvPr>
        </p:nvSpPr>
        <p:spPr>
          <a:xfrm>
            <a:off x="838200" y="365126"/>
            <a:ext cx="8039100" cy="596900"/>
          </a:xfrm>
          <a:prstGeom prst="rect">
            <a:avLst/>
          </a:prstGeom>
        </p:spPr>
        <p:txBody>
          <a:bodyPr anchor="t">
            <a:noAutofit/>
          </a:bodyPr>
          <a:lstStyle>
            <a:lvl1pPr>
              <a:defRPr sz="3500">
                <a:solidFill>
                  <a:srgbClr val="51555D"/>
                </a:solidFill>
                <a:latin typeface="Commissioner SemiBold" pitchFamily="2" charset="0"/>
              </a:defRPr>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E8106D33-4FAA-474C-8EBC-996258272C95}"/>
              </a:ext>
            </a:extLst>
          </p:cNvPr>
          <p:cNvSpPr>
            <a:spLocks noGrp="1"/>
          </p:cNvSpPr>
          <p:nvPr>
            <p:ph idx="1"/>
          </p:nvPr>
        </p:nvSpPr>
        <p:spPr>
          <a:xfrm>
            <a:off x="838200" y="1253330"/>
            <a:ext cx="10782476" cy="4728368"/>
          </a:xfrm>
          <a:prstGeom prst="rect">
            <a:avLst/>
          </a:prstGeom>
        </p:spPr>
        <p:txBody>
          <a:bodyPr/>
          <a:lstStyle>
            <a:lvl1pPr marL="0" indent="0">
              <a:buNone/>
              <a:defRPr>
                <a:solidFill>
                  <a:srgbClr val="51555D"/>
                </a:solidFill>
                <a:latin typeface="Commissioner" pitchFamily="2" charset="0"/>
              </a:defRPr>
            </a:lvl1pPr>
            <a:lvl2pPr>
              <a:defRPr>
                <a:solidFill>
                  <a:srgbClr val="51555D"/>
                </a:solidFill>
                <a:latin typeface="Commissioner" pitchFamily="2" charset="0"/>
              </a:defRPr>
            </a:lvl2pPr>
            <a:lvl3pPr>
              <a:defRPr>
                <a:solidFill>
                  <a:srgbClr val="51555D"/>
                </a:solidFill>
                <a:latin typeface="Commissioner" pitchFamily="2" charset="0"/>
              </a:defRPr>
            </a:lvl3pPr>
            <a:lvl4pPr>
              <a:defRPr>
                <a:solidFill>
                  <a:srgbClr val="51555D"/>
                </a:solidFill>
                <a:latin typeface="Commissioner" pitchFamily="2" charset="0"/>
              </a:defRPr>
            </a:lvl4pPr>
            <a:lvl5pPr>
              <a:defRPr>
                <a:solidFill>
                  <a:srgbClr val="51555D"/>
                </a:solidFill>
                <a:latin typeface="Commissioner" pitchFamily="2" charset="0"/>
              </a:defRPr>
            </a:lvl5pPr>
          </a:lstStyle>
          <a:p>
            <a:pPr lvl="0"/>
            <a:r>
              <a:rPr lang="en-US"/>
              <a:t>Click to edit Master text styles</a:t>
            </a:r>
          </a:p>
        </p:txBody>
      </p:sp>
      <p:sp>
        <p:nvSpPr>
          <p:cNvPr id="15" name="AutoShape 3">
            <a:extLst>
              <a:ext uri="{FF2B5EF4-FFF2-40B4-BE49-F238E27FC236}">
                <a16:creationId xmlns:a16="http://schemas.microsoft.com/office/drawing/2014/main" id="{361B54CB-BC06-42FD-80CB-4778F4A61F6C}"/>
              </a:ext>
            </a:extLst>
          </p:cNvPr>
          <p:cNvSpPr/>
          <p:nvPr userDrawn="1"/>
        </p:nvSpPr>
        <p:spPr>
          <a:xfrm flipV="1">
            <a:off x="2145548" y="6419865"/>
            <a:ext cx="9475128" cy="0"/>
          </a:xfrm>
          <a:prstGeom prst="line">
            <a:avLst/>
          </a:prstGeom>
          <a:ln w="19050" cap="flat">
            <a:solidFill>
              <a:schemeClr val="bg1"/>
            </a:solidFill>
            <a:prstDash val="solid"/>
            <a:headEnd type="none" w="sm" len="sm"/>
            <a:tailEnd type="none" w="sm" len="sm"/>
          </a:ln>
        </p:spPr>
      </p:sp>
      <p:sp>
        <p:nvSpPr>
          <p:cNvPr id="17" name="Rectangle 16">
            <a:extLst>
              <a:ext uri="{FF2B5EF4-FFF2-40B4-BE49-F238E27FC236}">
                <a16:creationId xmlns:a16="http://schemas.microsoft.com/office/drawing/2014/main" id="{5A578720-EC1B-4354-BE64-B9A6E5A1E4FF}"/>
              </a:ext>
            </a:extLst>
          </p:cNvPr>
          <p:cNvSpPr/>
          <p:nvPr userDrawn="1"/>
        </p:nvSpPr>
        <p:spPr>
          <a:xfrm>
            <a:off x="12049125" y="1"/>
            <a:ext cx="142875"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Picture 9">
            <a:extLst>
              <a:ext uri="{FF2B5EF4-FFF2-40B4-BE49-F238E27FC236}">
                <a16:creationId xmlns:a16="http://schemas.microsoft.com/office/drawing/2014/main" id="{A09765D9-6205-4EBE-A39A-3876C99EBC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60" y="6299436"/>
            <a:ext cx="1313415" cy="254920"/>
          </a:xfrm>
          <a:prstGeom prst="rect">
            <a:avLst/>
          </a:prstGeom>
        </p:spPr>
      </p:pic>
      <p:pic>
        <p:nvPicPr>
          <p:cNvPr id="11" name="Picture 10">
            <a:extLst>
              <a:ext uri="{FF2B5EF4-FFF2-40B4-BE49-F238E27FC236}">
                <a16:creationId xmlns:a16="http://schemas.microsoft.com/office/drawing/2014/main" id="{C551F473-1F3C-4B7E-AB10-1C810A0BFC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287" y="6301649"/>
            <a:ext cx="255481" cy="255481"/>
          </a:xfrm>
          <a:prstGeom prst="rect">
            <a:avLst/>
          </a:prstGeom>
        </p:spPr>
      </p:pic>
      <p:sp>
        <p:nvSpPr>
          <p:cNvPr id="12" name="Slide Number Placeholder 5">
            <a:extLst>
              <a:ext uri="{FF2B5EF4-FFF2-40B4-BE49-F238E27FC236}">
                <a16:creationId xmlns:a16="http://schemas.microsoft.com/office/drawing/2014/main" id="{28205904-86DE-4873-9539-E99BA0930778}"/>
              </a:ext>
            </a:extLst>
          </p:cNvPr>
          <p:cNvSpPr>
            <a:spLocks noGrp="1"/>
          </p:cNvSpPr>
          <p:nvPr>
            <p:ph type="sldNum" sz="quarter" idx="12"/>
          </p:nvPr>
        </p:nvSpPr>
        <p:spPr>
          <a:xfrm>
            <a:off x="11644400" y="6229380"/>
            <a:ext cx="404725" cy="379613"/>
          </a:xfrm>
          <a:prstGeom prst="rect">
            <a:avLst/>
          </a:prstGeom>
        </p:spPr>
        <p:txBody>
          <a:bodyPr anchor="ctr"/>
          <a:lstStyle>
            <a:lvl1pPr algn="ctr">
              <a:defRPr sz="1000">
                <a:solidFill>
                  <a:schemeClr val="bg1"/>
                </a:solidFill>
              </a:defRPr>
            </a:lvl1pPr>
          </a:lstStyle>
          <a:p>
            <a:fld id="{B6F15528-21DE-4FAA-801E-634DDDAF4B2B}" type="slidenum">
              <a:rPr lang="en-US" smtClean="0">
                <a:latin typeface="Commissioner" pitchFamily="2" charset="0"/>
              </a:rPr>
              <a:pPr/>
              <a:t>‹#›</a:t>
            </a:fld>
            <a:endParaRPr lang="en-US">
              <a:latin typeface="Commissioner" pitchFamily="2" charset="0"/>
            </a:endParaRPr>
          </a:p>
        </p:txBody>
      </p:sp>
      <p:sp>
        <p:nvSpPr>
          <p:cNvPr id="9" name="TextBox 8">
            <a:extLst>
              <a:ext uri="{FF2B5EF4-FFF2-40B4-BE49-F238E27FC236}">
                <a16:creationId xmlns:a16="http://schemas.microsoft.com/office/drawing/2014/main" id="{54D7733A-1687-47CD-AC83-680E6E94B045}"/>
              </a:ext>
            </a:extLst>
          </p:cNvPr>
          <p:cNvSpPr txBox="1"/>
          <p:nvPr userDrawn="1"/>
        </p:nvSpPr>
        <p:spPr>
          <a:xfrm>
            <a:off x="5536590" y="6501271"/>
            <a:ext cx="1118821" cy="215444"/>
          </a:xfrm>
          <a:prstGeom prst="rect">
            <a:avLst/>
          </a:prstGeom>
          <a:noFill/>
        </p:spPr>
        <p:txBody>
          <a:bodyPr wrap="square" anchor="ctr">
            <a:spAutoFit/>
          </a:bodyPr>
          <a:lstStyle/>
          <a:p>
            <a:pPr algn="ctr"/>
            <a:r>
              <a:rPr lang="el-GR" sz="800"/>
              <a:t>Uni Systems © 2026</a:t>
            </a:r>
          </a:p>
        </p:txBody>
      </p:sp>
    </p:spTree>
    <p:extLst>
      <p:ext uri="{BB962C8B-B14F-4D97-AF65-F5344CB8AC3E}">
        <p14:creationId xmlns:p14="http://schemas.microsoft.com/office/powerpoint/2010/main" val="240940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3">
    <p:bg>
      <p:bgPr>
        <a:solidFill>
          <a:srgbClr val="51555D"/>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CC2803-43FD-446A-AB83-94F38975F5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371" y="6302724"/>
            <a:ext cx="1345262" cy="251970"/>
          </a:xfrm>
          <a:prstGeom prst="rect">
            <a:avLst/>
          </a:prstGeom>
        </p:spPr>
      </p:pic>
      <p:sp>
        <p:nvSpPr>
          <p:cNvPr id="2" name="Title 1">
            <a:extLst>
              <a:ext uri="{FF2B5EF4-FFF2-40B4-BE49-F238E27FC236}">
                <a16:creationId xmlns:a16="http://schemas.microsoft.com/office/drawing/2014/main" id="{3BA7D4C7-5800-41F5-B40E-54A898E49B5C}"/>
              </a:ext>
            </a:extLst>
          </p:cNvPr>
          <p:cNvSpPr>
            <a:spLocks noGrp="1"/>
          </p:cNvSpPr>
          <p:nvPr>
            <p:ph type="title"/>
          </p:nvPr>
        </p:nvSpPr>
        <p:spPr>
          <a:xfrm>
            <a:off x="838200" y="365126"/>
            <a:ext cx="8039100" cy="596900"/>
          </a:xfrm>
          <a:prstGeom prst="rect">
            <a:avLst/>
          </a:prstGeom>
        </p:spPr>
        <p:txBody>
          <a:bodyPr anchor="t">
            <a:noAutofit/>
          </a:bodyPr>
          <a:lstStyle>
            <a:lvl1pPr>
              <a:defRPr sz="3500">
                <a:solidFill>
                  <a:schemeClr val="bg1"/>
                </a:solidFill>
                <a:latin typeface="Commissioner SemiBold" pitchFamily="2" charset="0"/>
              </a:defRPr>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E8106D33-4FAA-474C-8EBC-996258272C95}"/>
              </a:ext>
            </a:extLst>
          </p:cNvPr>
          <p:cNvSpPr>
            <a:spLocks noGrp="1"/>
          </p:cNvSpPr>
          <p:nvPr>
            <p:ph idx="1"/>
          </p:nvPr>
        </p:nvSpPr>
        <p:spPr>
          <a:xfrm>
            <a:off x="838200" y="1253330"/>
            <a:ext cx="10782476" cy="4714873"/>
          </a:xfrm>
          <a:prstGeom prst="rect">
            <a:avLst/>
          </a:prstGeom>
        </p:spPr>
        <p:txBody>
          <a:bodyPr/>
          <a:lstStyle>
            <a:lvl1pPr marL="0" indent="0">
              <a:buNone/>
              <a:defRPr>
                <a:solidFill>
                  <a:schemeClr val="bg1"/>
                </a:solidFill>
                <a:latin typeface="Commissioner" pitchFamily="2" charset="0"/>
              </a:defRPr>
            </a:lvl1pPr>
            <a:lvl2pPr marL="457200" indent="0">
              <a:buNone/>
              <a:defRPr>
                <a:solidFill>
                  <a:schemeClr val="bg1"/>
                </a:solidFill>
                <a:latin typeface="Commissioner" pitchFamily="2" charset="0"/>
              </a:defRPr>
            </a:lvl2pPr>
            <a:lvl3pPr marL="914400" indent="0">
              <a:buNone/>
              <a:defRPr>
                <a:solidFill>
                  <a:schemeClr val="bg1"/>
                </a:solidFill>
                <a:latin typeface="Commissioner" pitchFamily="2" charset="0"/>
              </a:defRPr>
            </a:lvl3pPr>
            <a:lvl4pPr marL="1371600" indent="0">
              <a:buNone/>
              <a:defRPr>
                <a:solidFill>
                  <a:schemeClr val="bg1"/>
                </a:solidFill>
                <a:latin typeface="Commissioner" pitchFamily="2" charset="0"/>
              </a:defRPr>
            </a:lvl4pPr>
            <a:lvl5pPr marL="1828800" indent="0">
              <a:buNone/>
              <a:defRPr>
                <a:solidFill>
                  <a:schemeClr val="bg1"/>
                </a:solidFill>
                <a:latin typeface="Commissioner" pitchFamily="2" charset="0"/>
              </a:defRPr>
            </a:lvl5pPr>
          </a:lstStyle>
          <a:p>
            <a:pPr lvl="0"/>
            <a:r>
              <a:rPr lang="en-US"/>
              <a:t>Click to edit Master text styles</a:t>
            </a:r>
          </a:p>
        </p:txBody>
      </p:sp>
      <p:sp>
        <p:nvSpPr>
          <p:cNvPr id="15" name="AutoShape 3">
            <a:extLst>
              <a:ext uri="{FF2B5EF4-FFF2-40B4-BE49-F238E27FC236}">
                <a16:creationId xmlns:a16="http://schemas.microsoft.com/office/drawing/2014/main" id="{361B54CB-BC06-42FD-80CB-4778F4A61F6C}"/>
              </a:ext>
            </a:extLst>
          </p:cNvPr>
          <p:cNvSpPr/>
          <p:nvPr userDrawn="1"/>
        </p:nvSpPr>
        <p:spPr>
          <a:xfrm flipV="1">
            <a:off x="2145548" y="6419865"/>
            <a:ext cx="9475128" cy="0"/>
          </a:xfrm>
          <a:prstGeom prst="line">
            <a:avLst/>
          </a:prstGeom>
          <a:ln w="19050" cap="flat">
            <a:solidFill>
              <a:srgbClr val="FCBD17"/>
            </a:solidFill>
            <a:prstDash val="solid"/>
            <a:headEnd type="none" w="sm" len="sm"/>
            <a:tailEnd type="none" w="sm" len="sm"/>
          </a:ln>
        </p:spPr>
      </p:sp>
      <p:sp>
        <p:nvSpPr>
          <p:cNvPr id="17" name="Rectangle 16">
            <a:extLst>
              <a:ext uri="{FF2B5EF4-FFF2-40B4-BE49-F238E27FC236}">
                <a16:creationId xmlns:a16="http://schemas.microsoft.com/office/drawing/2014/main" id="{5A578720-EC1B-4354-BE64-B9A6E5A1E4FF}"/>
              </a:ext>
            </a:extLst>
          </p:cNvPr>
          <p:cNvSpPr/>
          <p:nvPr userDrawn="1"/>
        </p:nvSpPr>
        <p:spPr>
          <a:xfrm>
            <a:off x="12049125" y="1"/>
            <a:ext cx="142875" cy="6858000"/>
          </a:xfrm>
          <a:prstGeom prst="rect">
            <a:avLst/>
          </a:prstGeom>
          <a:solidFill>
            <a:srgbClr val="FCBD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Picture 9">
            <a:extLst>
              <a:ext uri="{FF2B5EF4-FFF2-40B4-BE49-F238E27FC236}">
                <a16:creationId xmlns:a16="http://schemas.microsoft.com/office/drawing/2014/main" id="{39E6B84A-52E1-43C6-95AB-8DDDD23B8D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287" y="6299094"/>
            <a:ext cx="255600" cy="255600"/>
          </a:xfrm>
          <a:prstGeom prst="rect">
            <a:avLst/>
          </a:prstGeom>
        </p:spPr>
      </p:pic>
      <p:sp>
        <p:nvSpPr>
          <p:cNvPr id="11" name="Slide Number Placeholder 5">
            <a:extLst>
              <a:ext uri="{FF2B5EF4-FFF2-40B4-BE49-F238E27FC236}">
                <a16:creationId xmlns:a16="http://schemas.microsoft.com/office/drawing/2014/main" id="{DD709C4A-10FE-412C-A3E1-C30B7AFAD2C6}"/>
              </a:ext>
            </a:extLst>
          </p:cNvPr>
          <p:cNvSpPr>
            <a:spLocks noGrp="1"/>
          </p:cNvSpPr>
          <p:nvPr>
            <p:ph type="sldNum" sz="quarter" idx="12"/>
          </p:nvPr>
        </p:nvSpPr>
        <p:spPr>
          <a:xfrm>
            <a:off x="11644400" y="6229380"/>
            <a:ext cx="404725" cy="379613"/>
          </a:xfrm>
          <a:prstGeom prst="rect">
            <a:avLst/>
          </a:prstGeom>
        </p:spPr>
        <p:txBody>
          <a:bodyPr anchor="ctr"/>
          <a:lstStyle>
            <a:lvl1pPr algn="ctr">
              <a:defRPr sz="1000"/>
            </a:lvl1pPr>
          </a:lstStyle>
          <a:p>
            <a:fld id="{B6F15528-21DE-4FAA-801E-634DDDAF4B2B}" type="slidenum">
              <a:rPr lang="en-US" smtClean="0">
                <a:solidFill>
                  <a:srgbClr val="FCBD17"/>
                </a:solidFill>
                <a:latin typeface="Commissioner" pitchFamily="2" charset="0"/>
              </a:rPr>
              <a:pPr/>
              <a:t>‹#›</a:t>
            </a:fld>
            <a:endParaRPr lang="en-US">
              <a:solidFill>
                <a:srgbClr val="FCBD17"/>
              </a:solidFill>
              <a:latin typeface="Commissioner" pitchFamily="2" charset="0"/>
            </a:endParaRPr>
          </a:p>
        </p:txBody>
      </p:sp>
      <p:sp>
        <p:nvSpPr>
          <p:cNvPr id="9" name="TextBox 8">
            <a:extLst>
              <a:ext uri="{FF2B5EF4-FFF2-40B4-BE49-F238E27FC236}">
                <a16:creationId xmlns:a16="http://schemas.microsoft.com/office/drawing/2014/main" id="{44EE5131-18CD-48D1-8B8F-68A0C8168B3A}"/>
              </a:ext>
            </a:extLst>
          </p:cNvPr>
          <p:cNvSpPr txBox="1"/>
          <p:nvPr userDrawn="1"/>
        </p:nvSpPr>
        <p:spPr>
          <a:xfrm>
            <a:off x="5536590" y="6501271"/>
            <a:ext cx="1118821" cy="215444"/>
          </a:xfrm>
          <a:prstGeom prst="rect">
            <a:avLst/>
          </a:prstGeom>
          <a:noFill/>
        </p:spPr>
        <p:txBody>
          <a:bodyPr wrap="square" anchor="ctr">
            <a:spAutoFit/>
          </a:bodyPr>
          <a:lstStyle/>
          <a:p>
            <a:pPr algn="ctr"/>
            <a:r>
              <a:rPr lang="el-GR" sz="800">
                <a:solidFill>
                  <a:schemeClr val="bg1"/>
                </a:solidFill>
              </a:rPr>
              <a:t>Uni Systems © 2026</a:t>
            </a:r>
          </a:p>
        </p:txBody>
      </p:sp>
    </p:spTree>
    <p:extLst>
      <p:ext uri="{BB962C8B-B14F-4D97-AF65-F5344CB8AC3E}">
        <p14:creationId xmlns:p14="http://schemas.microsoft.com/office/powerpoint/2010/main" val="345648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_1">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808BFC-BD7F-4DA9-A2FA-BBBB3316A937}"/>
              </a:ext>
            </a:extLst>
          </p:cNvPr>
          <p:cNvSpPr>
            <a:spLocks noGrp="1"/>
          </p:cNvSpPr>
          <p:nvPr>
            <p:ph type="title"/>
          </p:nvPr>
        </p:nvSpPr>
        <p:spPr>
          <a:xfrm>
            <a:off x="838200" y="365126"/>
            <a:ext cx="8039100" cy="596900"/>
          </a:xfrm>
          <a:prstGeom prst="rect">
            <a:avLst/>
          </a:prstGeom>
        </p:spPr>
        <p:txBody>
          <a:bodyPr anchor="t">
            <a:noAutofit/>
          </a:bodyPr>
          <a:lstStyle>
            <a:lvl1pPr>
              <a:defRPr sz="3500">
                <a:solidFill>
                  <a:srgbClr val="51555D"/>
                </a:solidFill>
                <a:latin typeface="Commissioner SemiBold" pitchFamily="2" charset="0"/>
              </a:defRPr>
            </a:lvl1pPr>
          </a:lstStyle>
          <a:p>
            <a:r>
              <a:rPr lang="en-US"/>
              <a:t>Click to edit Master title style</a:t>
            </a:r>
            <a:endParaRPr lang="el-GR"/>
          </a:p>
        </p:txBody>
      </p:sp>
      <p:sp>
        <p:nvSpPr>
          <p:cNvPr id="7" name="AutoShape 3">
            <a:extLst>
              <a:ext uri="{FF2B5EF4-FFF2-40B4-BE49-F238E27FC236}">
                <a16:creationId xmlns:a16="http://schemas.microsoft.com/office/drawing/2014/main" id="{64C182D2-46BB-4DA0-AD21-A891932CDC6A}"/>
              </a:ext>
            </a:extLst>
          </p:cNvPr>
          <p:cNvSpPr/>
          <p:nvPr userDrawn="1"/>
        </p:nvSpPr>
        <p:spPr>
          <a:xfrm flipV="1">
            <a:off x="2145548" y="6419865"/>
            <a:ext cx="9475128" cy="0"/>
          </a:xfrm>
          <a:prstGeom prst="line">
            <a:avLst/>
          </a:prstGeom>
          <a:ln w="19050" cap="flat">
            <a:solidFill>
              <a:srgbClr val="FCBD17"/>
            </a:solidFill>
            <a:prstDash val="solid"/>
            <a:headEnd type="none" w="sm" len="sm"/>
            <a:tailEnd type="none" w="sm" len="sm"/>
          </a:ln>
        </p:spPr>
        <p:txBody>
          <a:bodyPr/>
          <a:lstStyle/>
          <a:p>
            <a:endParaRPr lang="el-GR"/>
          </a:p>
        </p:txBody>
      </p:sp>
      <p:sp>
        <p:nvSpPr>
          <p:cNvPr id="8" name="Rectangle 7">
            <a:extLst>
              <a:ext uri="{FF2B5EF4-FFF2-40B4-BE49-F238E27FC236}">
                <a16:creationId xmlns:a16="http://schemas.microsoft.com/office/drawing/2014/main" id="{AB333E79-89F1-4F6E-B071-2F9BBDBC4E15}"/>
              </a:ext>
            </a:extLst>
          </p:cNvPr>
          <p:cNvSpPr/>
          <p:nvPr userDrawn="1"/>
        </p:nvSpPr>
        <p:spPr>
          <a:xfrm>
            <a:off x="12049125" y="1"/>
            <a:ext cx="142875" cy="6858000"/>
          </a:xfrm>
          <a:prstGeom prst="rect">
            <a:avLst/>
          </a:prstGeom>
          <a:solidFill>
            <a:srgbClr val="FCBD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Picture 8">
            <a:extLst>
              <a:ext uri="{FF2B5EF4-FFF2-40B4-BE49-F238E27FC236}">
                <a16:creationId xmlns:a16="http://schemas.microsoft.com/office/drawing/2014/main" id="{0C1CDE98-9BF8-4B2C-8124-4F18B63A18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60" y="6300224"/>
            <a:ext cx="1313415" cy="254921"/>
          </a:xfrm>
          <a:prstGeom prst="rect">
            <a:avLst/>
          </a:prstGeom>
        </p:spPr>
      </p:pic>
      <p:pic>
        <p:nvPicPr>
          <p:cNvPr id="10" name="Picture 9">
            <a:extLst>
              <a:ext uri="{FF2B5EF4-FFF2-40B4-BE49-F238E27FC236}">
                <a16:creationId xmlns:a16="http://schemas.microsoft.com/office/drawing/2014/main" id="{2362AE56-0AD4-4C75-91D9-39B2733C7F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287" y="6299096"/>
            <a:ext cx="255600" cy="255600"/>
          </a:xfrm>
          <a:prstGeom prst="rect">
            <a:avLst/>
          </a:prstGeom>
        </p:spPr>
      </p:pic>
      <p:sp>
        <p:nvSpPr>
          <p:cNvPr id="11" name="Slide Number Placeholder 5">
            <a:extLst>
              <a:ext uri="{FF2B5EF4-FFF2-40B4-BE49-F238E27FC236}">
                <a16:creationId xmlns:a16="http://schemas.microsoft.com/office/drawing/2014/main" id="{4B5F0AB2-7BAC-4F7D-913E-9B2EE654723B}"/>
              </a:ext>
            </a:extLst>
          </p:cNvPr>
          <p:cNvSpPr>
            <a:spLocks noGrp="1"/>
          </p:cNvSpPr>
          <p:nvPr>
            <p:ph type="sldNum" sz="quarter" idx="12"/>
          </p:nvPr>
        </p:nvSpPr>
        <p:spPr>
          <a:xfrm>
            <a:off x="11644400" y="6229380"/>
            <a:ext cx="404725" cy="379613"/>
          </a:xfrm>
          <a:prstGeom prst="rect">
            <a:avLst/>
          </a:prstGeom>
        </p:spPr>
        <p:txBody>
          <a:bodyPr anchor="ctr"/>
          <a:lstStyle>
            <a:lvl1pPr algn="ctr">
              <a:defRPr sz="1000">
                <a:solidFill>
                  <a:srgbClr val="898989"/>
                </a:solidFill>
              </a:defRPr>
            </a:lvl1pPr>
          </a:lstStyle>
          <a:p>
            <a:fld id="{B6F15528-21DE-4FAA-801E-634DDDAF4B2B}" type="slidenum">
              <a:rPr lang="en-US" smtClean="0">
                <a:latin typeface="Commissioner" pitchFamily="2" charset="0"/>
              </a:rPr>
              <a:pPr/>
              <a:t>‹#›</a:t>
            </a:fld>
            <a:endParaRPr lang="en-US">
              <a:latin typeface="Commissioner" pitchFamily="2" charset="0"/>
            </a:endParaRPr>
          </a:p>
        </p:txBody>
      </p:sp>
      <p:sp>
        <p:nvSpPr>
          <p:cNvPr id="13" name="TextBox 12">
            <a:extLst>
              <a:ext uri="{FF2B5EF4-FFF2-40B4-BE49-F238E27FC236}">
                <a16:creationId xmlns:a16="http://schemas.microsoft.com/office/drawing/2014/main" id="{BAD28C0D-C13E-4B25-AA19-B32F7209EE9C}"/>
              </a:ext>
            </a:extLst>
          </p:cNvPr>
          <p:cNvSpPr txBox="1"/>
          <p:nvPr userDrawn="1"/>
        </p:nvSpPr>
        <p:spPr>
          <a:xfrm>
            <a:off x="5536590" y="6501271"/>
            <a:ext cx="1118821" cy="215444"/>
          </a:xfrm>
          <a:prstGeom prst="rect">
            <a:avLst/>
          </a:prstGeom>
          <a:noFill/>
        </p:spPr>
        <p:txBody>
          <a:bodyPr wrap="square" anchor="ctr">
            <a:spAutoFit/>
          </a:bodyPr>
          <a:lstStyle/>
          <a:p>
            <a:pPr algn="ctr"/>
            <a:r>
              <a:rPr lang="el-GR" sz="800"/>
              <a:t>Uni Systems © 2026</a:t>
            </a:r>
          </a:p>
        </p:txBody>
      </p:sp>
    </p:spTree>
    <p:extLst>
      <p:ext uri="{BB962C8B-B14F-4D97-AF65-F5344CB8AC3E}">
        <p14:creationId xmlns:p14="http://schemas.microsoft.com/office/powerpoint/2010/main" val="342360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_2">
    <p:bg>
      <p:bgPr>
        <a:solidFill>
          <a:srgbClr val="51555D"/>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CC2803-43FD-446A-AB83-94F38975F5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371" y="6302724"/>
            <a:ext cx="1345262" cy="251970"/>
          </a:xfrm>
          <a:prstGeom prst="rect">
            <a:avLst/>
          </a:prstGeom>
        </p:spPr>
      </p:pic>
      <p:sp>
        <p:nvSpPr>
          <p:cNvPr id="2" name="Title 1">
            <a:extLst>
              <a:ext uri="{FF2B5EF4-FFF2-40B4-BE49-F238E27FC236}">
                <a16:creationId xmlns:a16="http://schemas.microsoft.com/office/drawing/2014/main" id="{3BA7D4C7-5800-41F5-B40E-54A898E49B5C}"/>
              </a:ext>
            </a:extLst>
          </p:cNvPr>
          <p:cNvSpPr>
            <a:spLocks noGrp="1"/>
          </p:cNvSpPr>
          <p:nvPr>
            <p:ph type="title"/>
          </p:nvPr>
        </p:nvSpPr>
        <p:spPr>
          <a:xfrm>
            <a:off x="838200" y="365126"/>
            <a:ext cx="8039100" cy="596900"/>
          </a:xfrm>
          <a:prstGeom prst="rect">
            <a:avLst/>
          </a:prstGeom>
        </p:spPr>
        <p:txBody>
          <a:bodyPr anchor="t">
            <a:noAutofit/>
          </a:bodyPr>
          <a:lstStyle>
            <a:lvl1pPr>
              <a:defRPr sz="3500">
                <a:solidFill>
                  <a:schemeClr val="bg1"/>
                </a:solidFill>
                <a:latin typeface="Commissioner SemiBold" pitchFamily="2" charset="0"/>
              </a:defRPr>
            </a:lvl1pPr>
          </a:lstStyle>
          <a:p>
            <a:r>
              <a:rPr lang="en-US"/>
              <a:t>Click to edit Master title style</a:t>
            </a:r>
            <a:endParaRPr lang="el-GR"/>
          </a:p>
        </p:txBody>
      </p:sp>
      <p:sp>
        <p:nvSpPr>
          <p:cNvPr id="15" name="AutoShape 3">
            <a:extLst>
              <a:ext uri="{FF2B5EF4-FFF2-40B4-BE49-F238E27FC236}">
                <a16:creationId xmlns:a16="http://schemas.microsoft.com/office/drawing/2014/main" id="{361B54CB-BC06-42FD-80CB-4778F4A61F6C}"/>
              </a:ext>
            </a:extLst>
          </p:cNvPr>
          <p:cNvSpPr/>
          <p:nvPr userDrawn="1"/>
        </p:nvSpPr>
        <p:spPr>
          <a:xfrm flipV="1">
            <a:off x="2145548" y="6419865"/>
            <a:ext cx="9475128" cy="0"/>
          </a:xfrm>
          <a:prstGeom prst="line">
            <a:avLst/>
          </a:prstGeom>
          <a:ln w="19050" cap="flat">
            <a:solidFill>
              <a:srgbClr val="FCBD17"/>
            </a:solidFill>
            <a:prstDash val="solid"/>
            <a:headEnd type="none" w="sm" len="sm"/>
            <a:tailEnd type="none" w="sm" len="sm"/>
          </a:ln>
        </p:spPr>
      </p:sp>
      <p:sp>
        <p:nvSpPr>
          <p:cNvPr id="17" name="Rectangle 16">
            <a:extLst>
              <a:ext uri="{FF2B5EF4-FFF2-40B4-BE49-F238E27FC236}">
                <a16:creationId xmlns:a16="http://schemas.microsoft.com/office/drawing/2014/main" id="{5A578720-EC1B-4354-BE64-B9A6E5A1E4FF}"/>
              </a:ext>
            </a:extLst>
          </p:cNvPr>
          <p:cNvSpPr/>
          <p:nvPr userDrawn="1"/>
        </p:nvSpPr>
        <p:spPr>
          <a:xfrm>
            <a:off x="12049125" y="1"/>
            <a:ext cx="142875" cy="6858000"/>
          </a:xfrm>
          <a:prstGeom prst="rect">
            <a:avLst/>
          </a:prstGeom>
          <a:solidFill>
            <a:srgbClr val="FCBD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Picture 9">
            <a:extLst>
              <a:ext uri="{FF2B5EF4-FFF2-40B4-BE49-F238E27FC236}">
                <a16:creationId xmlns:a16="http://schemas.microsoft.com/office/drawing/2014/main" id="{39E6B84A-52E1-43C6-95AB-8DDDD23B8D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287" y="6299094"/>
            <a:ext cx="255600" cy="255600"/>
          </a:xfrm>
          <a:prstGeom prst="rect">
            <a:avLst/>
          </a:prstGeom>
        </p:spPr>
      </p:pic>
      <p:sp>
        <p:nvSpPr>
          <p:cNvPr id="11" name="Slide Number Placeholder 5">
            <a:extLst>
              <a:ext uri="{FF2B5EF4-FFF2-40B4-BE49-F238E27FC236}">
                <a16:creationId xmlns:a16="http://schemas.microsoft.com/office/drawing/2014/main" id="{DD709C4A-10FE-412C-A3E1-C30B7AFAD2C6}"/>
              </a:ext>
            </a:extLst>
          </p:cNvPr>
          <p:cNvSpPr>
            <a:spLocks noGrp="1"/>
          </p:cNvSpPr>
          <p:nvPr>
            <p:ph type="sldNum" sz="quarter" idx="12"/>
          </p:nvPr>
        </p:nvSpPr>
        <p:spPr>
          <a:xfrm>
            <a:off x="11644400" y="6229380"/>
            <a:ext cx="404725" cy="379613"/>
          </a:xfrm>
          <a:prstGeom prst="rect">
            <a:avLst/>
          </a:prstGeom>
        </p:spPr>
        <p:txBody>
          <a:bodyPr anchor="ctr"/>
          <a:lstStyle>
            <a:lvl1pPr algn="ctr">
              <a:defRPr sz="1000"/>
            </a:lvl1pPr>
          </a:lstStyle>
          <a:p>
            <a:fld id="{B6F15528-21DE-4FAA-801E-634DDDAF4B2B}" type="slidenum">
              <a:rPr lang="en-US" smtClean="0">
                <a:solidFill>
                  <a:srgbClr val="FCBD17"/>
                </a:solidFill>
                <a:latin typeface="Commissioner" pitchFamily="2" charset="0"/>
              </a:rPr>
              <a:pPr/>
              <a:t>‹#›</a:t>
            </a:fld>
            <a:endParaRPr lang="en-US">
              <a:solidFill>
                <a:srgbClr val="FCBD17"/>
              </a:solidFill>
              <a:latin typeface="Commissioner" pitchFamily="2" charset="0"/>
            </a:endParaRPr>
          </a:p>
        </p:txBody>
      </p:sp>
      <p:sp>
        <p:nvSpPr>
          <p:cNvPr id="9" name="TextBox 8">
            <a:extLst>
              <a:ext uri="{FF2B5EF4-FFF2-40B4-BE49-F238E27FC236}">
                <a16:creationId xmlns:a16="http://schemas.microsoft.com/office/drawing/2014/main" id="{CAD75A60-3449-48C8-B8EB-DEE53C60F8CA}"/>
              </a:ext>
            </a:extLst>
          </p:cNvPr>
          <p:cNvSpPr txBox="1"/>
          <p:nvPr userDrawn="1"/>
        </p:nvSpPr>
        <p:spPr>
          <a:xfrm>
            <a:off x="5536590" y="6501271"/>
            <a:ext cx="1118821" cy="215444"/>
          </a:xfrm>
          <a:prstGeom prst="rect">
            <a:avLst/>
          </a:prstGeom>
          <a:noFill/>
        </p:spPr>
        <p:txBody>
          <a:bodyPr wrap="square" anchor="ctr">
            <a:spAutoFit/>
          </a:bodyPr>
          <a:lstStyle/>
          <a:p>
            <a:pPr algn="ctr"/>
            <a:r>
              <a:rPr lang="el-GR" sz="800">
                <a:solidFill>
                  <a:schemeClr val="bg1"/>
                </a:solidFill>
              </a:rPr>
              <a:t>Uni Systems © 2026</a:t>
            </a:r>
          </a:p>
        </p:txBody>
      </p:sp>
    </p:spTree>
    <p:extLst>
      <p:ext uri="{BB962C8B-B14F-4D97-AF65-F5344CB8AC3E}">
        <p14:creationId xmlns:p14="http://schemas.microsoft.com/office/powerpoint/2010/main" val="398973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_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7B4015-8CF4-40BC-8750-33B6E5F49316}"/>
              </a:ext>
            </a:extLst>
          </p:cNvPr>
          <p:cNvSpPr>
            <a:spLocks noGrp="1"/>
          </p:cNvSpPr>
          <p:nvPr>
            <p:ph sz="half" idx="1"/>
          </p:nvPr>
        </p:nvSpPr>
        <p:spPr>
          <a:xfrm>
            <a:off x="838200" y="1266825"/>
            <a:ext cx="5181600" cy="4714873"/>
          </a:xfrm>
          <a:prstGeom prst="rect">
            <a:avLst/>
          </a:prstGeom>
        </p:spPr>
        <p:txBody>
          <a:bodyPr/>
          <a:lstStyle>
            <a:lvl1pPr marL="0" indent="0">
              <a:buNone/>
              <a:defRPr>
                <a:solidFill>
                  <a:srgbClr val="51555D"/>
                </a:solidFill>
                <a:latin typeface="Commissioner" pitchFamily="2" charset="0"/>
              </a:defRPr>
            </a:lvl1pPr>
            <a:lvl2pPr>
              <a:buClr>
                <a:srgbClr val="FCBD17"/>
              </a:buClr>
              <a:defRPr>
                <a:solidFill>
                  <a:srgbClr val="51555D"/>
                </a:solidFill>
                <a:latin typeface="Commissioner" pitchFamily="2" charset="0"/>
              </a:defRPr>
            </a:lvl2pPr>
            <a:lvl3pPr>
              <a:buClr>
                <a:srgbClr val="FCBD17"/>
              </a:buClr>
              <a:defRPr>
                <a:solidFill>
                  <a:srgbClr val="51555D"/>
                </a:solidFill>
                <a:latin typeface="Commissioner" pitchFamily="2" charset="0"/>
              </a:defRPr>
            </a:lvl3pPr>
            <a:lvl4pPr>
              <a:buClr>
                <a:srgbClr val="FCBD17"/>
              </a:buClr>
              <a:defRPr>
                <a:solidFill>
                  <a:srgbClr val="51555D"/>
                </a:solidFill>
                <a:latin typeface="Commissioner" pitchFamily="2" charset="0"/>
              </a:defRPr>
            </a:lvl4pPr>
            <a:lvl5pPr>
              <a:buClr>
                <a:srgbClr val="FCBD17"/>
              </a:buClr>
              <a:defRPr>
                <a:solidFill>
                  <a:srgbClr val="51555D"/>
                </a:solidFill>
                <a:latin typeface="Commissioner"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D765492C-D947-4190-8E2F-27D866A2974E}"/>
              </a:ext>
            </a:extLst>
          </p:cNvPr>
          <p:cNvSpPr>
            <a:spLocks noGrp="1"/>
          </p:cNvSpPr>
          <p:nvPr>
            <p:ph sz="half" idx="2"/>
          </p:nvPr>
        </p:nvSpPr>
        <p:spPr>
          <a:xfrm>
            <a:off x="6172200" y="1266825"/>
            <a:ext cx="5181600" cy="4714875"/>
          </a:xfrm>
          <a:prstGeom prst="rect">
            <a:avLst/>
          </a:prstGeom>
        </p:spPr>
        <p:txBody>
          <a:bodyPr/>
          <a:lstStyle>
            <a:lvl1pPr marL="0" indent="0">
              <a:buNone/>
              <a:defRPr>
                <a:solidFill>
                  <a:srgbClr val="51555D"/>
                </a:solidFill>
                <a:latin typeface="Commissioner" pitchFamily="2" charset="0"/>
              </a:defRPr>
            </a:lvl1pPr>
            <a:lvl2pPr>
              <a:buClr>
                <a:srgbClr val="FCBD17"/>
              </a:buClr>
              <a:defRPr>
                <a:solidFill>
                  <a:srgbClr val="51555D"/>
                </a:solidFill>
                <a:latin typeface="Commissioner" pitchFamily="2" charset="0"/>
              </a:defRPr>
            </a:lvl2pPr>
            <a:lvl3pPr>
              <a:buClr>
                <a:srgbClr val="FCBD17"/>
              </a:buClr>
              <a:defRPr>
                <a:solidFill>
                  <a:srgbClr val="51555D"/>
                </a:solidFill>
                <a:latin typeface="Commissioner" pitchFamily="2" charset="0"/>
              </a:defRPr>
            </a:lvl3pPr>
            <a:lvl4pPr>
              <a:buClr>
                <a:srgbClr val="FCBD17"/>
              </a:buClr>
              <a:defRPr>
                <a:solidFill>
                  <a:srgbClr val="51555D"/>
                </a:solidFill>
                <a:latin typeface="Commissioner" pitchFamily="2" charset="0"/>
              </a:defRPr>
            </a:lvl4pPr>
            <a:lvl5pPr>
              <a:buClr>
                <a:srgbClr val="FCBD17"/>
              </a:buClr>
              <a:defRPr>
                <a:solidFill>
                  <a:srgbClr val="51555D"/>
                </a:solidFill>
                <a:latin typeface="Commissioner"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8" name="AutoShape 3">
            <a:extLst>
              <a:ext uri="{FF2B5EF4-FFF2-40B4-BE49-F238E27FC236}">
                <a16:creationId xmlns:a16="http://schemas.microsoft.com/office/drawing/2014/main" id="{19537486-80C3-478A-B56F-41E8FCE9F86D}"/>
              </a:ext>
            </a:extLst>
          </p:cNvPr>
          <p:cNvSpPr/>
          <p:nvPr userDrawn="1"/>
        </p:nvSpPr>
        <p:spPr>
          <a:xfrm flipV="1">
            <a:off x="2145548" y="6419865"/>
            <a:ext cx="9475128" cy="0"/>
          </a:xfrm>
          <a:prstGeom prst="line">
            <a:avLst/>
          </a:prstGeom>
          <a:ln w="19050" cap="flat">
            <a:solidFill>
              <a:srgbClr val="FCBD17"/>
            </a:solidFill>
            <a:prstDash val="solid"/>
            <a:headEnd type="none" w="sm" len="sm"/>
            <a:tailEnd type="none" w="sm" len="sm"/>
          </a:ln>
        </p:spPr>
        <p:txBody>
          <a:bodyPr/>
          <a:lstStyle/>
          <a:p>
            <a:endParaRPr lang="el-GR"/>
          </a:p>
        </p:txBody>
      </p:sp>
      <p:sp>
        <p:nvSpPr>
          <p:cNvPr id="9" name="Rectangle 8">
            <a:extLst>
              <a:ext uri="{FF2B5EF4-FFF2-40B4-BE49-F238E27FC236}">
                <a16:creationId xmlns:a16="http://schemas.microsoft.com/office/drawing/2014/main" id="{6C64A15B-1B84-45C5-BDEB-2D20F010E9E7}"/>
              </a:ext>
            </a:extLst>
          </p:cNvPr>
          <p:cNvSpPr/>
          <p:nvPr userDrawn="1"/>
        </p:nvSpPr>
        <p:spPr>
          <a:xfrm>
            <a:off x="12049125" y="1"/>
            <a:ext cx="142875" cy="6858000"/>
          </a:xfrm>
          <a:prstGeom prst="rect">
            <a:avLst/>
          </a:prstGeom>
          <a:solidFill>
            <a:srgbClr val="FCBD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Picture 9">
            <a:extLst>
              <a:ext uri="{FF2B5EF4-FFF2-40B4-BE49-F238E27FC236}">
                <a16:creationId xmlns:a16="http://schemas.microsoft.com/office/drawing/2014/main" id="{D3B23BA9-1E3F-4450-9C39-42D288954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60" y="6300224"/>
            <a:ext cx="1313415" cy="254921"/>
          </a:xfrm>
          <a:prstGeom prst="rect">
            <a:avLst/>
          </a:prstGeom>
        </p:spPr>
      </p:pic>
      <p:pic>
        <p:nvPicPr>
          <p:cNvPr id="11" name="Picture 10">
            <a:extLst>
              <a:ext uri="{FF2B5EF4-FFF2-40B4-BE49-F238E27FC236}">
                <a16:creationId xmlns:a16="http://schemas.microsoft.com/office/drawing/2014/main" id="{F730FFA0-E9F7-40BA-B32A-47B25B2AF5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287" y="6299096"/>
            <a:ext cx="255600" cy="255600"/>
          </a:xfrm>
          <a:prstGeom prst="rect">
            <a:avLst/>
          </a:prstGeom>
        </p:spPr>
      </p:pic>
      <p:sp>
        <p:nvSpPr>
          <p:cNvPr id="12" name="Slide Number Placeholder 5">
            <a:extLst>
              <a:ext uri="{FF2B5EF4-FFF2-40B4-BE49-F238E27FC236}">
                <a16:creationId xmlns:a16="http://schemas.microsoft.com/office/drawing/2014/main" id="{AAB4546D-ED27-495C-BBEC-E07D83B8C2AB}"/>
              </a:ext>
            </a:extLst>
          </p:cNvPr>
          <p:cNvSpPr>
            <a:spLocks noGrp="1"/>
          </p:cNvSpPr>
          <p:nvPr>
            <p:ph type="sldNum" sz="quarter" idx="12"/>
          </p:nvPr>
        </p:nvSpPr>
        <p:spPr>
          <a:xfrm>
            <a:off x="11644400" y="6229380"/>
            <a:ext cx="404725" cy="379613"/>
          </a:xfrm>
          <a:prstGeom prst="rect">
            <a:avLst/>
          </a:prstGeom>
        </p:spPr>
        <p:txBody>
          <a:bodyPr anchor="ctr"/>
          <a:lstStyle>
            <a:lvl1pPr algn="ctr">
              <a:defRPr sz="1000">
                <a:solidFill>
                  <a:srgbClr val="898989"/>
                </a:solidFill>
              </a:defRPr>
            </a:lvl1pPr>
          </a:lstStyle>
          <a:p>
            <a:fld id="{B6F15528-21DE-4FAA-801E-634DDDAF4B2B}" type="slidenum">
              <a:rPr lang="en-US" smtClean="0">
                <a:latin typeface="Commissioner" pitchFamily="2" charset="0"/>
              </a:rPr>
              <a:pPr/>
              <a:t>‹#›</a:t>
            </a:fld>
            <a:endParaRPr lang="en-US">
              <a:latin typeface="Commissioner" pitchFamily="2" charset="0"/>
            </a:endParaRPr>
          </a:p>
        </p:txBody>
      </p:sp>
      <p:sp>
        <p:nvSpPr>
          <p:cNvPr id="13" name="Title 1">
            <a:extLst>
              <a:ext uri="{FF2B5EF4-FFF2-40B4-BE49-F238E27FC236}">
                <a16:creationId xmlns:a16="http://schemas.microsoft.com/office/drawing/2014/main" id="{33A6A7CC-6C07-4682-8940-3DD6EF3D1443}"/>
              </a:ext>
            </a:extLst>
          </p:cNvPr>
          <p:cNvSpPr>
            <a:spLocks noGrp="1"/>
          </p:cNvSpPr>
          <p:nvPr>
            <p:ph type="title"/>
          </p:nvPr>
        </p:nvSpPr>
        <p:spPr>
          <a:xfrm>
            <a:off x="838200" y="365126"/>
            <a:ext cx="8039100" cy="596900"/>
          </a:xfrm>
          <a:prstGeom prst="rect">
            <a:avLst/>
          </a:prstGeom>
        </p:spPr>
        <p:txBody>
          <a:bodyPr anchor="t">
            <a:noAutofit/>
          </a:bodyPr>
          <a:lstStyle>
            <a:lvl1pPr>
              <a:defRPr sz="3500">
                <a:solidFill>
                  <a:srgbClr val="51555D"/>
                </a:solidFill>
                <a:latin typeface="Commissioner SemiBold" pitchFamily="2" charset="0"/>
              </a:defRPr>
            </a:lvl1pPr>
          </a:lstStyle>
          <a:p>
            <a:r>
              <a:rPr lang="en-US"/>
              <a:t>Click to edit Master title style</a:t>
            </a:r>
            <a:endParaRPr lang="el-GR"/>
          </a:p>
        </p:txBody>
      </p:sp>
      <p:sp>
        <p:nvSpPr>
          <p:cNvPr id="14" name="TextBox 13">
            <a:extLst>
              <a:ext uri="{FF2B5EF4-FFF2-40B4-BE49-F238E27FC236}">
                <a16:creationId xmlns:a16="http://schemas.microsoft.com/office/drawing/2014/main" id="{71C56D0F-E16C-4662-8DF2-BD73CE26DC09}"/>
              </a:ext>
            </a:extLst>
          </p:cNvPr>
          <p:cNvSpPr txBox="1"/>
          <p:nvPr userDrawn="1"/>
        </p:nvSpPr>
        <p:spPr>
          <a:xfrm>
            <a:off x="5536590" y="6501271"/>
            <a:ext cx="1118821" cy="215444"/>
          </a:xfrm>
          <a:prstGeom prst="rect">
            <a:avLst/>
          </a:prstGeom>
          <a:noFill/>
        </p:spPr>
        <p:txBody>
          <a:bodyPr wrap="square" anchor="ctr">
            <a:spAutoFit/>
          </a:bodyPr>
          <a:lstStyle/>
          <a:p>
            <a:pPr algn="ctr"/>
            <a:r>
              <a:rPr lang="el-GR" sz="800"/>
              <a:t>Uni Systems © 2026</a:t>
            </a:r>
          </a:p>
        </p:txBody>
      </p:sp>
    </p:spTree>
    <p:extLst>
      <p:ext uri="{BB962C8B-B14F-4D97-AF65-F5344CB8AC3E}">
        <p14:creationId xmlns:p14="http://schemas.microsoft.com/office/powerpoint/2010/main" val="3023551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Column Content_2">
    <p:bg>
      <p:bgPr>
        <a:solidFill>
          <a:srgbClr val="51555D"/>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7B4015-8CF4-40BC-8750-33B6E5F49316}"/>
              </a:ext>
            </a:extLst>
          </p:cNvPr>
          <p:cNvSpPr>
            <a:spLocks noGrp="1"/>
          </p:cNvSpPr>
          <p:nvPr>
            <p:ph sz="half" idx="1"/>
          </p:nvPr>
        </p:nvSpPr>
        <p:spPr>
          <a:xfrm>
            <a:off x="838200" y="1266825"/>
            <a:ext cx="5181600" cy="471487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D765492C-D947-4190-8E2F-27D866A2974E}"/>
              </a:ext>
            </a:extLst>
          </p:cNvPr>
          <p:cNvSpPr>
            <a:spLocks noGrp="1"/>
          </p:cNvSpPr>
          <p:nvPr>
            <p:ph sz="half" idx="2"/>
          </p:nvPr>
        </p:nvSpPr>
        <p:spPr>
          <a:xfrm>
            <a:off x="6172200" y="1266825"/>
            <a:ext cx="5181600" cy="471487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13" name="Title 1">
            <a:extLst>
              <a:ext uri="{FF2B5EF4-FFF2-40B4-BE49-F238E27FC236}">
                <a16:creationId xmlns:a16="http://schemas.microsoft.com/office/drawing/2014/main" id="{33A6A7CC-6C07-4682-8940-3DD6EF3D1443}"/>
              </a:ext>
            </a:extLst>
          </p:cNvPr>
          <p:cNvSpPr>
            <a:spLocks noGrp="1"/>
          </p:cNvSpPr>
          <p:nvPr>
            <p:ph type="title"/>
          </p:nvPr>
        </p:nvSpPr>
        <p:spPr>
          <a:xfrm>
            <a:off x="838200" y="365126"/>
            <a:ext cx="8039100" cy="596900"/>
          </a:xfrm>
          <a:prstGeom prst="rect">
            <a:avLst/>
          </a:prstGeom>
        </p:spPr>
        <p:txBody>
          <a:bodyPr anchor="t">
            <a:noAutofit/>
          </a:bodyPr>
          <a:lstStyle>
            <a:lvl1pPr>
              <a:defRPr sz="3500">
                <a:solidFill>
                  <a:schemeClr val="bg1"/>
                </a:solidFill>
                <a:latin typeface="Commissioner SemiBold" pitchFamily="2" charset="0"/>
              </a:defRPr>
            </a:lvl1pPr>
          </a:lstStyle>
          <a:p>
            <a:r>
              <a:rPr lang="en-US"/>
              <a:t>Click to edit Master title style</a:t>
            </a:r>
            <a:endParaRPr lang="el-GR"/>
          </a:p>
        </p:txBody>
      </p:sp>
      <p:pic>
        <p:nvPicPr>
          <p:cNvPr id="14" name="Picture 13">
            <a:extLst>
              <a:ext uri="{FF2B5EF4-FFF2-40B4-BE49-F238E27FC236}">
                <a16:creationId xmlns:a16="http://schemas.microsoft.com/office/drawing/2014/main" id="{40CD2441-D093-4794-A589-D112B36429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371" y="6302724"/>
            <a:ext cx="1345262" cy="251970"/>
          </a:xfrm>
          <a:prstGeom prst="rect">
            <a:avLst/>
          </a:prstGeom>
        </p:spPr>
      </p:pic>
      <p:sp>
        <p:nvSpPr>
          <p:cNvPr id="15" name="AutoShape 3">
            <a:extLst>
              <a:ext uri="{FF2B5EF4-FFF2-40B4-BE49-F238E27FC236}">
                <a16:creationId xmlns:a16="http://schemas.microsoft.com/office/drawing/2014/main" id="{FBFACDC2-66DF-4488-BAD9-B41EC8521BD6}"/>
              </a:ext>
            </a:extLst>
          </p:cNvPr>
          <p:cNvSpPr/>
          <p:nvPr userDrawn="1"/>
        </p:nvSpPr>
        <p:spPr>
          <a:xfrm flipV="1">
            <a:off x="2145548" y="6419865"/>
            <a:ext cx="9475128" cy="0"/>
          </a:xfrm>
          <a:prstGeom prst="line">
            <a:avLst/>
          </a:prstGeom>
          <a:ln w="19050" cap="flat">
            <a:solidFill>
              <a:srgbClr val="FCBD17"/>
            </a:solidFill>
            <a:prstDash val="solid"/>
            <a:headEnd type="none" w="sm" len="sm"/>
            <a:tailEnd type="none" w="sm" len="sm"/>
          </a:ln>
        </p:spPr>
      </p:sp>
      <p:sp>
        <p:nvSpPr>
          <p:cNvPr id="16" name="Rectangle 15">
            <a:extLst>
              <a:ext uri="{FF2B5EF4-FFF2-40B4-BE49-F238E27FC236}">
                <a16:creationId xmlns:a16="http://schemas.microsoft.com/office/drawing/2014/main" id="{83B3CFCC-2168-4C3E-AC75-BAD1FB689B80}"/>
              </a:ext>
            </a:extLst>
          </p:cNvPr>
          <p:cNvSpPr/>
          <p:nvPr userDrawn="1"/>
        </p:nvSpPr>
        <p:spPr>
          <a:xfrm>
            <a:off x="12049125" y="1"/>
            <a:ext cx="142875" cy="6858000"/>
          </a:xfrm>
          <a:prstGeom prst="rect">
            <a:avLst/>
          </a:prstGeom>
          <a:solidFill>
            <a:srgbClr val="FCBD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7" name="Picture 16">
            <a:extLst>
              <a:ext uri="{FF2B5EF4-FFF2-40B4-BE49-F238E27FC236}">
                <a16:creationId xmlns:a16="http://schemas.microsoft.com/office/drawing/2014/main" id="{3546C54E-9D13-4A5C-8BFE-D00AC7F4A6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287" y="6299094"/>
            <a:ext cx="255600" cy="255600"/>
          </a:xfrm>
          <a:prstGeom prst="rect">
            <a:avLst/>
          </a:prstGeom>
        </p:spPr>
      </p:pic>
      <p:sp>
        <p:nvSpPr>
          <p:cNvPr id="18" name="Slide Number Placeholder 5">
            <a:extLst>
              <a:ext uri="{FF2B5EF4-FFF2-40B4-BE49-F238E27FC236}">
                <a16:creationId xmlns:a16="http://schemas.microsoft.com/office/drawing/2014/main" id="{D1B02EB4-58B2-48B5-BEA3-585061029897}"/>
              </a:ext>
            </a:extLst>
          </p:cNvPr>
          <p:cNvSpPr>
            <a:spLocks noGrp="1"/>
          </p:cNvSpPr>
          <p:nvPr>
            <p:ph type="sldNum" sz="quarter" idx="12"/>
          </p:nvPr>
        </p:nvSpPr>
        <p:spPr>
          <a:xfrm>
            <a:off x="11644400" y="6229380"/>
            <a:ext cx="404725" cy="379613"/>
          </a:xfrm>
          <a:prstGeom prst="rect">
            <a:avLst/>
          </a:prstGeom>
        </p:spPr>
        <p:txBody>
          <a:bodyPr anchor="ctr"/>
          <a:lstStyle>
            <a:lvl1pPr algn="ctr">
              <a:defRPr sz="1000"/>
            </a:lvl1pPr>
          </a:lstStyle>
          <a:p>
            <a:fld id="{B6F15528-21DE-4FAA-801E-634DDDAF4B2B}" type="slidenum">
              <a:rPr lang="en-US" smtClean="0">
                <a:solidFill>
                  <a:srgbClr val="FCBD17"/>
                </a:solidFill>
                <a:latin typeface="Commissioner" pitchFamily="2" charset="0"/>
              </a:rPr>
              <a:pPr/>
              <a:t>‹#›</a:t>
            </a:fld>
            <a:endParaRPr lang="en-US">
              <a:solidFill>
                <a:srgbClr val="FCBD17"/>
              </a:solidFill>
              <a:latin typeface="Commissioner" pitchFamily="2" charset="0"/>
            </a:endParaRPr>
          </a:p>
        </p:txBody>
      </p:sp>
      <p:sp>
        <p:nvSpPr>
          <p:cNvPr id="10" name="TextBox 9">
            <a:extLst>
              <a:ext uri="{FF2B5EF4-FFF2-40B4-BE49-F238E27FC236}">
                <a16:creationId xmlns:a16="http://schemas.microsoft.com/office/drawing/2014/main" id="{C97B5966-C80B-4208-8C33-DDCC930E95E3}"/>
              </a:ext>
            </a:extLst>
          </p:cNvPr>
          <p:cNvSpPr txBox="1"/>
          <p:nvPr userDrawn="1"/>
        </p:nvSpPr>
        <p:spPr>
          <a:xfrm>
            <a:off x="5536590" y="6501271"/>
            <a:ext cx="1118821" cy="215444"/>
          </a:xfrm>
          <a:prstGeom prst="rect">
            <a:avLst/>
          </a:prstGeom>
          <a:noFill/>
        </p:spPr>
        <p:txBody>
          <a:bodyPr wrap="square" anchor="ctr">
            <a:spAutoFit/>
          </a:bodyPr>
          <a:lstStyle/>
          <a:p>
            <a:pPr algn="ctr"/>
            <a:r>
              <a:rPr lang="el-GR" sz="800">
                <a:solidFill>
                  <a:schemeClr val="bg1"/>
                </a:solidFill>
              </a:rPr>
              <a:t>Uni Systems © 2026</a:t>
            </a:r>
          </a:p>
        </p:txBody>
      </p:sp>
    </p:spTree>
    <p:extLst>
      <p:ext uri="{BB962C8B-B14F-4D97-AF65-F5344CB8AC3E}">
        <p14:creationId xmlns:p14="http://schemas.microsoft.com/office/powerpoint/2010/main" val="163971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1">
    <p:spTree>
      <p:nvGrpSpPr>
        <p:cNvPr id="1" name=""/>
        <p:cNvGrpSpPr/>
        <p:nvPr/>
      </p:nvGrpSpPr>
      <p:grpSpPr>
        <a:xfrm>
          <a:off x="0" y="0"/>
          <a:ext cx="0" cy="0"/>
          <a:chOff x="0" y="0"/>
          <a:chExt cx="0" cy="0"/>
        </a:xfrm>
      </p:grpSpPr>
      <p:sp>
        <p:nvSpPr>
          <p:cNvPr id="5" name="AutoShape 3">
            <a:extLst>
              <a:ext uri="{FF2B5EF4-FFF2-40B4-BE49-F238E27FC236}">
                <a16:creationId xmlns:a16="http://schemas.microsoft.com/office/drawing/2014/main" id="{386B75EA-8CA4-4ED9-A2A8-3D1D38640C24}"/>
              </a:ext>
            </a:extLst>
          </p:cNvPr>
          <p:cNvSpPr/>
          <p:nvPr userDrawn="1"/>
        </p:nvSpPr>
        <p:spPr>
          <a:xfrm flipV="1">
            <a:off x="2145548" y="6419865"/>
            <a:ext cx="9475128" cy="0"/>
          </a:xfrm>
          <a:prstGeom prst="line">
            <a:avLst/>
          </a:prstGeom>
          <a:ln w="19050" cap="flat">
            <a:solidFill>
              <a:srgbClr val="FCBD17"/>
            </a:solidFill>
            <a:prstDash val="solid"/>
            <a:headEnd type="none" w="sm" len="sm"/>
            <a:tailEnd type="none" w="sm" len="sm"/>
          </a:ln>
        </p:spPr>
      </p:sp>
      <p:sp>
        <p:nvSpPr>
          <p:cNvPr id="6" name="Rectangle 5">
            <a:extLst>
              <a:ext uri="{FF2B5EF4-FFF2-40B4-BE49-F238E27FC236}">
                <a16:creationId xmlns:a16="http://schemas.microsoft.com/office/drawing/2014/main" id="{0B839E77-EC2C-4B76-B7EE-97D170FE5BDE}"/>
              </a:ext>
            </a:extLst>
          </p:cNvPr>
          <p:cNvSpPr/>
          <p:nvPr userDrawn="1"/>
        </p:nvSpPr>
        <p:spPr>
          <a:xfrm>
            <a:off x="12049125" y="1"/>
            <a:ext cx="142875" cy="6858000"/>
          </a:xfrm>
          <a:prstGeom prst="rect">
            <a:avLst/>
          </a:prstGeom>
          <a:solidFill>
            <a:srgbClr val="FCBD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Picture 6">
            <a:extLst>
              <a:ext uri="{FF2B5EF4-FFF2-40B4-BE49-F238E27FC236}">
                <a16:creationId xmlns:a16="http://schemas.microsoft.com/office/drawing/2014/main" id="{98BDA7F2-EFF2-4708-A030-67B846AB4F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60" y="6300224"/>
            <a:ext cx="1313415" cy="254921"/>
          </a:xfrm>
          <a:prstGeom prst="rect">
            <a:avLst/>
          </a:prstGeom>
        </p:spPr>
      </p:pic>
      <p:pic>
        <p:nvPicPr>
          <p:cNvPr id="8" name="Picture 7">
            <a:extLst>
              <a:ext uri="{FF2B5EF4-FFF2-40B4-BE49-F238E27FC236}">
                <a16:creationId xmlns:a16="http://schemas.microsoft.com/office/drawing/2014/main" id="{BA44E79A-1B9E-4A19-A77B-0844332B12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287" y="6299096"/>
            <a:ext cx="255600" cy="255600"/>
          </a:xfrm>
          <a:prstGeom prst="rect">
            <a:avLst/>
          </a:prstGeom>
        </p:spPr>
      </p:pic>
      <p:sp>
        <p:nvSpPr>
          <p:cNvPr id="9" name="Slide Number Placeholder 5">
            <a:extLst>
              <a:ext uri="{FF2B5EF4-FFF2-40B4-BE49-F238E27FC236}">
                <a16:creationId xmlns:a16="http://schemas.microsoft.com/office/drawing/2014/main" id="{9538A97C-601A-4065-816F-208072703A9D}"/>
              </a:ext>
            </a:extLst>
          </p:cNvPr>
          <p:cNvSpPr>
            <a:spLocks noGrp="1"/>
          </p:cNvSpPr>
          <p:nvPr>
            <p:ph type="sldNum" sz="quarter" idx="12"/>
          </p:nvPr>
        </p:nvSpPr>
        <p:spPr>
          <a:xfrm>
            <a:off x="11644400" y="6229380"/>
            <a:ext cx="404725" cy="379613"/>
          </a:xfrm>
          <a:prstGeom prst="rect">
            <a:avLst/>
          </a:prstGeom>
        </p:spPr>
        <p:txBody>
          <a:bodyPr anchor="ctr"/>
          <a:lstStyle>
            <a:lvl1pPr algn="ctr">
              <a:defRPr sz="1000">
                <a:solidFill>
                  <a:srgbClr val="898989"/>
                </a:solidFill>
              </a:defRPr>
            </a:lvl1pPr>
          </a:lstStyle>
          <a:p>
            <a:fld id="{B6F15528-21DE-4FAA-801E-634DDDAF4B2B}" type="slidenum">
              <a:rPr lang="en-US" smtClean="0">
                <a:latin typeface="Commissioner" pitchFamily="2" charset="0"/>
              </a:rPr>
              <a:pPr/>
              <a:t>‹#›</a:t>
            </a:fld>
            <a:endParaRPr lang="en-US">
              <a:latin typeface="Commissioner" pitchFamily="2" charset="0"/>
            </a:endParaRPr>
          </a:p>
        </p:txBody>
      </p:sp>
      <p:sp>
        <p:nvSpPr>
          <p:cNvPr id="10" name="TextBox 9">
            <a:extLst>
              <a:ext uri="{FF2B5EF4-FFF2-40B4-BE49-F238E27FC236}">
                <a16:creationId xmlns:a16="http://schemas.microsoft.com/office/drawing/2014/main" id="{4DCE0C8B-EB70-4A80-96A8-3D59C60577D6}"/>
              </a:ext>
            </a:extLst>
          </p:cNvPr>
          <p:cNvSpPr txBox="1"/>
          <p:nvPr userDrawn="1"/>
        </p:nvSpPr>
        <p:spPr>
          <a:xfrm>
            <a:off x="5536590" y="6501271"/>
            <a:ext cx="1118821" cy="215444"/>
          </a:xfrm>
          <a:prstGeom prst="rect">
            <a:avLst/>
          </a:prstGeom>
          <a:noFill/>
        </p:spPr>
        <p:txBody>
          <a:bodyPr wrap="square" anchor="ctr">
            <a:spAutoFit/>
          </a:bodyPr>
          <a:lstStyle/>
          <a:p>
            <a:pPr algn="ctr"/>
            <a:r>
              <a:rPr lang="el-GR" sz="800"/>
              <a:t>Uni Systems © 2026</a:t>
            </a:r>
          </a:p>
        </p:txBody>
      </p:sp>
    </p:spTree>
    <p:extLst>
      <p:ext uri="{BB962C8B-B14F-4D97-AF65-F5344CB8AC3E}">
        <p14:creationId xmlns:p14="http://schemas.microsoft.com/office/powerpoint/2010/main" val="167895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2CE910-61EA-4FD6-9DAA-43B26BE8A3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45012EC8-AB37-44B2-B177-316D54BA53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Slide Number Placeholder 5">
            <a:extLst>
              <a:ext uri="{FF2B5EF4-FFF2-40B4-BE49-F238E27FC236}">
                <a16:creationId xmlns:a16="http://schemas.microsoft.com/office/drawing/2014/main" id="{1DB4BAE4-48A4-4170-87C3-B257189A83EF}"/>
              </a:ext>
            </a:extLst>
          </p:cNvPr>
          <p:cNvSpPr>
            <a:spLocks noGrp="1"/>
          </p:cNvSpPr>
          <p:nvPr>
            <p:ph type="sldNum" sz="quarter" idx="4"/>
          </p:nvPr>
        </p:nvSpPr>
        <p:spPr>
          <a:xfrm>
            <a:off x="11644400" y="6229380"/>
            <a:ext cx="404725" cy="379613"/>
          </a:xfrm>
          <a:prstGeom prst="rect">
            <a:avLst/>
          </a:prstGeom>
        </p:spPr>
        <p:txBody>
          <a:bodyPr anchor="ctr"/>
          <a:lstStyle>
            <a:lvl1pPr algn="ctr">
              <a:defRPr sz="1000">
                <a:solidFill>
                  <a:srgbClr val="898989"/>
                </a:solidFill>
              </a:defRPr>
            </a:lvl1pPr>
          </a:lstStyle>
          <a:p>
            <a:fld id="{B6F15528-21DE-4FAA-801E-634DDDAF4B2B}" type="slidenum">
              <a:rPr lang="en-US" smtClean="0">
                <a:latin typeface="Commissioner" pitchFamily="2" charset="0"/>
              </a:rPr>
              <a:pPr/>
              <a:t>‹#›</a:t>
            </a:fld>
            <a:endParaRPr lang="en-US">
              <a:latin typeface="Commissioner" pitchFamily="2" charset="0"/>
            </a:endParaRPr>
          </a:p>
        </p:txBody>
      </p:sp>
    </p:spTree>
    <p:extLst>
      <p:ext uri="{BB962C8B-B14F-4D97-AF65-F5344CB8AC3E}">
        <p14:creationId xmlns:p14="http://schemas.microsoft.com/office/powerpoint/2010/main" val="4231321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54" r:id="rId5"/>
    <p:sldLayoutId id="2147483667" r:id="rId6"/>
    <p:sldLayoutId id="2147483652" r:id="rId7"/>
    <p:sldLayoutId id="2147483663" r:id="rId8"/>
    <p:sldLayoutId id="2147483655" r:id="rId9"/>
    <p:sldLayoutId id="2147483664" r:id="rId10"/>
    <p:sldLayoutId id="2147483665" r:id="rId11"/>
    <p:sldLayoutId id="2147483677" r:id="rId12"/>
    <p:sldLayoutId id="2147483678" r:id="rId13"/>
    <p:sldLayoutId id="2147483679" r:id="rId14"/>
    <p:sldLayoutId id="2147483670" r:id="rId15"/>
    <p:sldLayoutId id="2147483666" r:id="rId16"/>
    <p:sldLayoutId id="2147483680" r:id="rId17"/>
    <p:sldLayoutId id="2147483681" r:id="rId18"/>
    <p:sldLayoutId id="2147483676" r:id="rId19"/>
    <p:sldLayoutId id="2147483683" r:id="rId20"/>
    <p:sldLayoutId id="2147483682" r:id="rId21"/>
    <p:sldLayoutId id="2147483668" r:id="rId22"/>
  </p:sldLayoutIdLst>
  <p:hf hdr="0" ftr="0" dt="0"/>
  <p:txStyles>
    <p:titleStyle>
      <a:lvl1pPr algn="l" defTabSz="914400" rtl="0" eaLnBrk="1" latinLnBrk="0" hangingPunct="1">
        <a:lnSpc>
          <a:spcPct val="90000"/>
        </a:lnSpc>
        <a:spcBef>
          <a:spcPct val="0"/>
        </a:spcBef>
        <a:buNone/>
        <a:defRPr sz="4400" kern="1200">
          <a:solidFill>
            <a:srgbClr val="51555D"/>
          </a:solidFill>
          <a:latin typeface="Commissioner SemiBold" pitchFamily="2" charset="0"/>
          <a:ea typeface="+mj-ea"/>
          <a:cs typeface="+mj-cs"/>
        </a:defRPr>
      </a:lvl1pPr>
    </p:titleStyle>
    <p:bodyStyle>
      <a:lvl1pPr marL="228600" indent="-228600" algn="l" defTabSz="914400" rtl="0" eaLnBrk="1" latinLnBrk="0" hangingPunct="1">
        <a:lnSpc>
          <a:spcPct val="90000"/>
        </a:lnSpc>
        <a:spcBef>
          <a:spcPts val="1000"/>
        </a:spcBef>
        <a:buClr>
          <a:srgbClr val="FCBD17"/>
        </a:buClr>
        <a:buFont typeface="Arial" panose="020B0604020202020204" pitchFamily="34" charset="0"/>
        <a:buChar char="•"/>
        <a:defRPr sz="2800" kern="1200">
          <a:solidFill>
            <a:srgbClr val="51555D"/>
          </a:solidFill>
          <a:latin typeface="Commissioner" pitchFamily="2" charset="0"/>
          <a:ea typeface="+mn-ea"/>
          <a:cs typeface="+mn-cs"/>
        </a:defRPr>
      </a:lvl1pPr>
      <a:lvl2pPr marL="685800" indent="-228600" algn="l" defTabSz="914400" rtl="0" eaLnBrk="1" latinLnBrk="0" hangingPunct="1">
        <a:lnSpc>
          <a:spcPct val="90000"/>
        </a:lnSpc>
        <a:spcBef>
          <a:spcPts val="500"/>
        </a:spcBef>
        <a:buClr>
          <a:srgbClr val="FCBD17"/>
        </a:buClr>
        <a:buFont typeface="Arial" panose="020B0604020202020204" pitchFamily="34" charset="0"/>
        <a:buChar char="•"/>
        <a:defRPr sz="2400" kern="1200">
          <a:solidFill>
            <a:srgbClr val="51555D"/>
          </a:solidFill>
          <a:latin typeface="Commissioner" pitchFamily="2" charset="0"/>
          <a:ea typeface="+mn-ea"/>
          <a:cs typeface="+mn-cs"/>
        </a:defRPr>
      </a:lvl2pPr>
      <a:lvl3pPr marL="1143000" indent="-228600" algn="l" defTabSz="914400" rtl="0" eaLnBrk="1" latinLnBrk="0" hangingPunct="1">
        <a:lnSpc>
          <a:spcPct val="90000"/>
        </a:lnSpc>
        <a:spcBef>
          <a:spcPts val="500"/>
        </a:spcBef>
        <a:buClr>
          <a:srgbClr val="FCBD17"/>
        </a:buClr>
        <a:buFont typeface="Arial" panose="020B0604020202020204" pitchFamily="34" charset="0"/>
        <a:buChar char="•"/>
        <a:defRPr sz="2000" kern="1200">
          <a:solidFill>
            <a:srgbClr val="51555D"/>
          </a:solidFill>
          <a:latin typeface="Commissioner" pitchFamily="2" charset="0"/>
          <a:ea typeface="+mn-ea"/>
          <a:cs typeface="+mn-cs"/>
        </a:defRPr>
      </a:lvl3pPr>
      <a:lvl4pPr marL="1600200" indent="-228600" algn="l" defTabSz="914400" rtl="0" eaLnBrk="1" latinLnBrk="0" hangingPunct="1">
        <a:lnSpc>
          <a:spcPct val="90000"/>
        </a:lnSpc>
        <a:spcBef>
          <a:spcPts val="500"/>
        </a:spcBef>
        <a:buClr>
          <a:srgbClr val="FCBD17"/>
        </a:buClr>
        <a:buFont typeface="Arial" panose="020B0604020202020204" pitchFamily="34" charset="0"/>
        <a:buChar char="•"/>
        <a:defRPr sz="1800" kern="1200">
          <a:solidFill>
            <a:srgbClr val="51555D"/>
          </a:solidFill>
          <a:latin typeface="Commissioner" pitchFamily="2" charset="0"/>
          <a:ea typeface="+mn-ea"/>
          <a:cs typeface="+mn-cs"/>
        </a:defRPr>
      </a:lvl4pPr>
      <a:lvl5pPr marL="2057400" indent="-228600" algn="l" defTabSz="914400" rtl="0" eaLnBrk="1" latinLnBrk="0" hangingPunct="1">
        <a:lnSpc>
          <a:spcPct val="90000"/>
        </a:lnSpc>
        <a:spcBef>
          <a:spcPts val="500"/>
        </a:spcBef>
        <a:buClr>
          <a:srgbClr val="FCBD17"/>
        </a:buClr>
        <a:buFont typeface="Arial" panose="020B0604020202020204" pitchFamily="34" charset="0"/>
        <a:buChar char="•"/>
        <a:defRPr sz="1800" kern="1200">
          <a:solidFill>
            <a:srgbClr val="51555D"/>
          </a:solidFill>
          <a:latin typeface="Commissione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0CC1C-22B1-8FCD-7D92-A2D1694E5F6A}"/>
              </a:ext>
            </a:extLst>
          </p:cNvPr>
          <p:cNvSpPr>
            <a:spLocks noGrp="1"/>
          </p:cNvSpPr>
          <p:nvPr>
            <p:ph type="ctrTitle"/>
          </p:nvPr>
        </p:nvSpPr>
        <p:spPr/>
        <p:txBody>
          <a:bodyPr/>
          <a:lstStyle/>
          <a:p>
            <a:r>
              <a:rPr lang="en-US" sz="2800">
                <a:latin typeface="Commissioner SemiBold"/>
              </a:rPr>
              <a:t>Agentic AI IN </a:t>
            </a:r>
            <a:r>
              <a:rPr lang="en-US" sz="2800" err="1">
                <a:latin typeface="Commissioner SemiBold"/>
              </a:rPr>
              <a:t>networkING</a:t>
            </a:r>
            <a:endParaRPr lang="en-US" sz="2800">
              <a:latin typeface="Commissioner SemiBold"/>
            </a:endParaRPr>
          </a:p>
        </p:txBody>
      </p:sp>
      <p:sp>
        <p:nvSpPr>
          <p:cNvPr id="3" name="Subtitle 2">
            <a:extLst>
              <a:ext uri="{FF2B5EF4-FFF2-40B4-BE49-F238E27FC236}">
                <a16:creationId xmlns:a16="http://schemas.microsoft.com/office/drawing/2014/main" id="{A07E4D52-D982-FD73-5E94-092059570333}"/>
              </a:ext>
            </a:extLst>
          </p:cNvPr>
          <p:cNvSpPr>
            <a:spLocks noGrp="1"/>
          </p:cNvSpPr>
          <p:nvPr>
            <p:ph type="subTitle" idx="1"/>
          </p:nvPr>
        </p:nvSpPr>
        <p:spPr/>
        <p:txBody>
          <a:bodyPr/>
          <a:lstStyle/>
          <a:p>
            <a:r>
              <a:rPr lang="en-US" sz="1800"/>
              <a:t>From manual deployments to </a:t>
            </a:r>
            <a:r>
              <a:rPr lang="en-US" sz="1800" err="1"/>
              <a:t>IaC</a:t>
            </a:r>
            <a:r>
              <a:rPr lang="en-US" sz="1800"/>
              <a:t> to Agents</a:t>
            </a:r>
          </a:p>
        </p:txBody>
      </p:sp>
      <p:sp>
        <p:nvSpPr>
          <p:cNvPr id="5" name="TextBox 4">
            <a:extLst>
              <a:ext uri="{FF2B5EF4-FFF2-40B4-BE49-F238E27FC236}">
                <a16:creationId xmlns:a16="http://schemas.microsoft.com/office/drawing/2014/main" id="{2BCEC9EC-5A38-B69D-B0CD-302F195FBB20}"/>
              </a:ext>
            </a:extLst>
          </p:cNvPr>
          <p:cNvSpPr txBox="1"/>
          <p:nvPr/>
        </p:nvSpPr>
        <p:spPr>
          <a:xfrm>
            <a:off x="5049821" y="5476275"/>
            <a:ext cx="3871608" cy="954107"/>
          </a:xfrm>
          <a:prstGeom prst="rect">
            <a:avLst/>
          </a:prstGeom>
          <a:noFill/>
          <a:ln>
            <a:noFill/>
          </a:ln>
        </p:spPr>
        <p:txBody>
          <a:bodyPr wrap="square">
            <a:spAutoFit/>
          </a:bodyPr>
          <a:lstStyle/>
          <a:p>
            <a:pPr>
              <a:buNone/>
            </a:pPr>
            <a:r>
              <a:rPr lang="en-US" sz="1400" b="1">
                <a:solidFill>
                  <a:schemeClr val="bg1"/>
                </a:solidFill>
              </a:rPr>
              <a:t>Kostas Gerakaris</a:t>
            </a:r>
          </a:p>
          <a:p>
            <a:pPr>
              <a:buNone/>
            </a:pPr>
            <a:endParaRPr lang="el-GR" sz="1400" b="1">
              <a:solidFill>
                <a:schemeClr val="bg1"/>
              </a:solidFill>
            </a:endParaRPr>
          </a:p>
          <a:p>
            <a:pPr>
              <a:buNone/>
            </a:pPr>
            <a:r>
              <a:rPr lang="en-US" sz="1400">
                <a:solidFill>
                  <a:schemeClr val="bg1"/>
                </a:solidFill>
              </a:rPr>
              <a:t>Professional Services Networking Supervisor GerakarisK@unisystems.gr</a:t>
            </a:r>
            <a:endParaRPr lang="el-GR" sz="1400">
              <a:solidFill>
                <a:schemeClr val="bg1"/>
              </a:solidFill>
            </a:endParaRPr>
          </a:p>
        </p:txBody>
      </p:sp>
      <p:sp>
        <p:nvSpPr>
          <p:cNvPr id="7" name="TextBox 6">
            <a:extLst>
              <a:ext uri="{FF2B5EF4-FFF2-40B4-BE49-F238E27FC236}">
                <a16:creationId xmlns:a16="http://schemas.microsoft.com/office/drawing/2014/main" id="{70BD7979-098F-67F3-F706-43958542E7D0}"/>
              </a:ext>
            </a:extLst>
          </p:cNvPr>
          <p:cNvSpPr txBox="1"/>
          <p:nvPr/>
        </p:nvSpPr>
        <p:spPr>
          <a:xfrm>
            <a:off x="847726" y="5476275"/>
            <a:ext cx="3698334" cy="954107"/>
          </a:xfrm>
          <a:prstGeom prst="rect">
            <a:avLst/>
          </a:prstGeom>
          <a:noFill/>
          <a:ln>
            <a:noFill/>
          </a:ln>
        </p:spPr>
        <p:txBody>
          <a:bodyPr wrap="square">
            <a:spAutoFit/>
          </a:bodyPr>
          <a:lstStyle/>
          <a:p>
            <a:pPr>
              <a:buNone/>
            </a:pPr>
            <a:r>
              <a:rPr lang="el-GR" sz="1400" b="1">
                <a:solidFill>
                  <a:schemeClr val="bg1"/>
                </a:solidFill>
              </a:rPr>
              <a:t>Ioannis Kaminaras</a:t>
            </a:r>
            <a:endParaRPr lang="en-US" sz="1400" b="1">
              <a:solidFill>
                <a:schemeClr val="bg1"/>
              </a:solidFill>
            </a:endParaRPr>
          </a:p>
          <a:p>
            <a:pPr>
              <a:buNone/>
            </a:pPr>
            <a:endParaRPr lang="en-US" sz="1400" b="1">
              <a:solidFill>
                <a:schemeClr val="bg1"/>
              </a:solidFill>
            </a:endParaRPr>
          </a:p>
          <a:p>
            <a:pPr>
              <a:buNone/>
            </a:pPr>
            <a:r>
              <a:rPr lang="el-GR" sz="1400">
                <a:solidFill>
                  <a:schemeClr val="bg1"/>
                </a:solidFill>
              </a:rPr>
              <a:t>Professional Services Networking </a:t>
            </a:r>
            <a:r>
              <a:rPr lang="en-US" sz="1400">
                <a:solidFill>
                  <a:schemeClr val="bg1"/>
                </a:solidFill>
              </a:rPr>
              <a:t>Manager</a:t>
            </a:r>
            <a:endParaRPr lang="el-GR" sz="1400">
              <a:solidFill>
                <a:schemeClr val="bg1"/>
              </a:solidFill>
            </a:endParaRPr>
          </a:p>
          <a:p>
            <a:r>
              <a:rPr lang="en-US" sz="1400">
                <a:solidFill>
                  <a:schemeClr val="bg1"/>
                </a:solidFill>
              </a:rPr>
              <a:t>KaminarasI@unisystems.gr</a:t>
            </a:r>
            <a:endParaRPr lang="el-GR" sz="1400">
              <a:solidFill>
                <a:schemeClr val="bg1"/>
              </a:solidFill>
            </a:endParaRPr>
          </a:p>
        </p:txBody>
      </p:sp>
    </p:spTree>
    <p:extLst>
      <p:ext uri="{BB962C8B-B14F-4D97-AF65-F5344CB8AC3E}">
        <p14:creationId xmlns:p14="http://schemas.microsoft.com/office/powerpoint/2010/main" val="727880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5F1831EC-7502-9113-E4D2-3B520EBD77BC}"/>
              </a:ext>
            </a:extLst>
          </p:cNvPr>
          <p:cNvSpPr/>
          <p:nvPr/>
        </p:nvSpPr>
        <p:spPr>
          <a:xfrm>
            <a:off x="123910" y="3212757"/>
            <a:ext cx="11068658" cy="105306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 name="Title 1">
            <a:extLst>
              <a:ext uri="{FF2B5EF4-FFF2-40B4-BE49-F238E27FC236}">
                <a16:creationId xmlns:a16="http://schemas.microsoft.com/office/drawing/2014/main" id="{A042079A-FC93-678D-BA9A-8E5F34887AD7}"/>
              </a:ext>
            </a:extLst>
          </p:cNvPr>
          <p:cNvSpPr>
            <a:spLocks noGrp="1"/>
          </p:cNvSpPr>
          <p:nvPr>
            <p:ph type="title"/>
          </p:nvPr>
        </p:nvSpPr>
        <p:spPr/>
        <p:txBody>
          <a:bodyPr/>
          <a:lstStyle/>
          <a:p>
            <a:r>
              <a:rPr lang="en-US" b="1"/>
              <a:t>Overall MCP Architecture</a:t>
            </a:r>
            <a:endParaRPr lang="el-GR" b="1"/>
          </a:p>
        </p:txBody>
      </p:sp>
      <p:sp>
        <p:nvSpPr>
          <p:cNvPr id="3" name="Slide Number Placeholder 2">
            <a:extLst>
              <a:ext uri="{FF2B5EF4-FFF2-40B4-BE49-F238E27FC236}">
                <a16:creationId xmlns:a16="http://schemas.microsoft.com/office/drawing/2014/main" id="{F765740F-48DF-BB59-C4CB-FEBFFCBBFF04}"/>
              </a:ext>
            </a:extLst>
          </p:cNvPr>
          <p:cNvSpPr>
            <a:spLocks noGrp="1"/>
          </p:cNvSpPr>
          <p:nvPr>
            <p:ph type="sldNum" sz="quarter" idx="12"/>
          </p:nvPr>
        </p:nvSpPr>
        <p:spPr/>
        <p:txBody>
          <a:bodyPr/>
          <a:lstStyle/>
          <a:p>
            <a:fld id="{B6F15528-21DE-4FAA-801E-634DDDAF4B2B}" type="slidenum">
              <a:rPr lang="en-US" smtClean="0">
                <a:latin typeface="Commissioner" pitchFamily="2" charset="0"/>
              </a:rPr>
              <a:pPr/>
              <a:t>10</a:t>
            </a:fld>
            <a:endParaRPr lang="en-US">
              <a:latin typeface="Commissioner" pitchFamily="2" charset="0"/>
            </a:endParaRPr>
          </a:p>
        </p:txBody>
      </p:sp>
      <p:sp>
        <p:nvSpPr>
          <p:cNvPr id="4" name="Oval 3">
            <a:extLst>
              <a:ext uri="{FF2B5EF4-FFF2-40B4-BE49-F238E27FC236}">
                <a16:creationId xmlns:a16="http://schemas.microsoft.com/office/drawing/2014/main" id="{9661ABF0-7C8D-00B5-F91A-3EBD8866BD10}"/>
              </a:ext>
            </a:extLst>
          </p:cNvPr>
          <p:cNvSpPr/>
          <p:nvPr/>
        </p:nvSpPr>
        <p:spPr>
          <a:xfrm>
            <a:off x="736600" y="1491974"/>
            <a:ext cx="381000" cy="381000"/>
          </a:xfrm>
          <a:prstGeom prst="ellipse">
            <a:avLst/>
          </a:prstGeom>
          <a:solidFill>
            <a:srgbClr val="FCBD17"/>
          </a:solidFill>
          <a:ln w="19050">
            <a:solidFill>
              <a:srgbClr val="515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a:solidFill>
                  <a:srgbClr val="51555D"/>
                </a:solidFill>
              </a:rPr>
              <a:t>1</a:t>
            </a:r>
          </a:p>
        </p:txBody>
      </p:sp>
      <p:sp>
        <p:nvSpPr>
          <p:cNvPr id="5" name="Oval 4">
            <a:extLst>
              <a:ext uri="{FF2B5EF4-FFF2-40B4-BE49-F238E27FC236}">
                <a16:creationId xmlns:a16="http://schemas.microsoft.com/office/drawing/2014/main" id="{CDD5747F-F218-931A-6D37-52EA178824F9}"/>
              </a:ext>
            </a:extLst>
          </p:cNvPr>
          <p:cNvSpPr/>
          <p:nvPr/>
        </p:nvSpPr>
        <p:spPr>
          <a:xfrm>
            <a:off x="3300286" y="1485900"/>
            <a:ext cx="381000" cy="381000"/>
          </a:xfrm>
          <a:prstGeom prst="ellipse">
            <a:avLst/>
          </a:prstGeom>
          <a:solidFill>
            <a:srgbClr val="FCBD17"/>
          </a:solidFill>
          <a:ln w="19050">
            <a:solidFill>
              <a:srgbClr val="515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a:solidFill>
                  <a:srgbClr val="51555D"/>
                </a:solidFill>
              </a:rPr>
              <a:t>2</a:t>
            </a:r>
          </a:p>
        </p:txBody>
      </p:sp>
      <p:sp>
        <p:nvSpPr>
          <p:cNvPr id="6" name="Oval 5">
            <a:extLst>
              <a:ext uri="{FF2B5EF4-FFF2-40B4-BE49-F238E27FC236}">
                <a16:creationId xmlns:a16="http://schemas.microsoft.com/office/drawing/2014/main" id="{C9D6C2D9-D0D8-BD4E-1FB8-4F8EA355480F}"/>
              </a:ext>
            </a:extLst>
          </p:cNvPr>
          <p:cNvSpPr/>
          <p:nvPr/>
        </p:nvSpPr>
        <p:spPr>
          <a:xfrm>
            <a:off x="6254750" y="1485900"/>
            <a:ext cx="381000" cy="381000"/>
          </a:xfrm>
          <a:prstGeom prst="ellipse">
            <a:avLst/>
          </a:prstGeom>
          <a:solidFill>
            <a:srgbClr val="FCBD17"/>
          </a:solidFill>
          <a:ln w="19050">
            <a:solidFill>
              <a:srgbClr val="515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rgbClr val="51555D"/>
                </a:solidFill>
              </a:rPr>
              <a:t>5</a:t>
            </a:r>
            <a:endParaRPr lang="el-GR" sz="1400" b="1">
              <a:solidFill>
                <a:srgbClr val="51555D"/>
              </a:solidFill>
            </a:endParaRPr>
          </a:p>
        </p:txBody>
      </p:sp>
      <p:sp>
        <p:nvSpPr>
          <p:cNvPr id="7" name="Rectangle 6">
            <a:extLst>
              <a:ext uri="{FF2B5EF4-FFF2-40B4-BE49-F238E27FC236}">
                <a16:creationId xmlns:a16="http://schemas.microsoft.com/office/drawing/2014/main" id="{5A752D5E-3BA6-D4E8-ADF4-F1CA186DF55F}"/>
              </a:ext>
            </a:extLst>
          </p:cNvPr>
          <p:cNvSpPr/>
          <p:nvPr/>
        </p:nvSpPr>
        <p:spPr>
          <a:xfrm>
            <a:off x="762000" y="1905000"/>
            <a:ext cx="2159000" cy="787400"/>
          </a:xfrm>
          <a:prstGeom prst="rect">
            <a:avLst/>
          </a:prstGeom>
          <a:solidFill>
            <a:srgbClr val="FCE6BE"/>
          </a:solidFill>
          <a:ln w="19050">
            <a:solidFill>
              <a:srgbClr val="515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51555D"/>
                </a:solidFill>
              </a:rPr>
              <a:t>Engineer prompt</a:t>
            </a:r>
          </a:p>
          <a:p>
            <a:pPr algn="ctr"/>
            <a:r>
              <a:rPr lang="en-US" sz="1600" b="1">
                <a:solidFill>
                  <a:srgbClr val="51555D"/>
                </a:solidFill>
              </a:rPr>
              <a:t>e.g. in VS Code + GitHub Copilot</a:t>
            </a:r>
            <a:endParaRPr lang="el-GR" sz="1600" b="1">
              <a:solidFill>
                <a:srgbClr val="51555D"/>
              </a:solidFill>
            </a:endParaRPr>
          </a:p>
        </p:txBody>
      </p:sp>
      <p:sp>
        <p:nvSpPr>
          <p:cNvPr id="8" name="Rectangle 7">
            <a:extLst>
              <a:ext uri="{FF2B5EF4-FFF2-40B4-BE49-F238E27FC236}">
                <a16:creationId xmlns:a16="http://schemas.microsoft.com/office/drawing/2014/main" id="{985151A5-C56F-4C9B-79D6-53F93008F359}"/>
              </a:ext>
            </a:extLst>
          </p:cNvPr>
          <p:cNvSpPr/>
          <p:nvPr/>
        </p:nvSpPr>
        <p:spPr>
          <a:xfrm>
            <a:off x="3302000" y="1905000"/>
            <a:ext cx="2413000" cy="787400"/>
          </a:xfrm>
          <a:prstGeom prst="rect">
            <a:avLst/>
          </a:prstGeom>
          <a:solidFill>
            <a:srgbClr val="FCBD17"/>
          </a:solidFill>
          <a:ln w="19050">
            <a:solidFill>
              <a:srgbClr val="515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a:solidFill>
                  <a:srgbClr val="51555D"/>
                </a:solidFill>
              </a:rPr>
              <a:t>MCP Gateway</a:t>
            </a:r>
          </a:p>
          <a:p>
            <a:pPr algn="ctr"/>
            <a:r>
              <a:rPr lang="en-US" sz="1700" b="1">
                <a:solidFill>
                  <a:srgbClr val="51555D"/>
                </a:solidFill>
              </a:rPr>
              <a:t>orchestration</a:t>
            </a:r>
            <a:endParaRPr lang="el-GR" sz="1700" b="1">
              <a:solidFill>
                <a:srgbClr val="51555D"/>
              </a:solidFill>
            </a:endParaRPr>
          </a:p>
        </p:txBody>
      </p:sp>
      <p:sp>
        <p:nvSpPr>
          <p:cNvPr id="9" name="Rectangle 8">
            <a:extLst>
              <a:ext uri="{FF2B5EF4-FFF2-40B4-BE49-F238E27FC236}">
                <a16:creationId xmlns:a16="http://schemas.microsoft.com/office/drawing/2014/main" id="{A5673A5E-CAF2-D888-93D6-AAE8B7945DE1}"/>
              </a:ext>
            </a:extLst>
          </p:cNvPr>
          <p:cNvSpPr/>
          <p:nvPr/>
        </p:nvSpPr>
        <p:spPr>
          <a:xfrm>
            <a:off x="6223000" y="1905000"/>
            <a:ext cx="2286000" cy="787400"/>
          </a:xfrm>
          <a:prstGeom prst="rect">
            <a:avLst/>
          </a:prstGeom>
          <a:solidFill>
            <a:srgbClr val="F1F1F1"/>
          </a:solidFill>
          <a:ln w="19050">
            <a:solidFill>
              <a:srgbClr val="515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51555D"/>
                </a:solidFill>
              </a:rPr>
              <a:t>LLM analysis/reasoning</a:t>
            </a:r>
            <a:endParaRPr lang="el-GR" sz="1600" b="1">
              <a:solidFill>
                <a:srgbClr val="51555D"/>
              </a:solidFill>
            </a:endParaRPr>
          </a:p>
        </p:txBody>
      </p:sp>
      <p:pic>
        <p:nvPicPr>
          <p:cNvPr id="11" name="Picture 10">
            <a:extLst>
              <a:ext uri="{FF2B5EF4-FFF2-40B4-BE49-F238E27FC236}">
                <a16:creationId xmlns:a16="http://schemas.microsoft.com/office/drawing/2014/main" id="{686A7ABA-2797-1045-6E82-5A3AA550230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350126" y="1955800"/>
            <a:ext cx="381000" cy="381000"/>
          </a:xfrm>
          <a:prstGeom prst="rect">
            <a:avLst/>
          </a:prstGeom>
        </p:spPr>
      </p:pic>
      <p:cxnSp>
        <p:nvCxnSpPr>
          <p:cNvPr id="12" name="Straight Arrow Connector 11">
            <a:extLst>
              <a:ext uri="{FF2B5EF4-FFF2-40B4-BE49-F238E27FC236}">
                <a16:creationId xmlns:a16="http://schemas.microsoft.com/office/drawing/2014/main" id="{40ECCB94-1EB1-747A-A5AA-C46DC46A8BAB}"/>
              </a:ext>
            </a:extLst>
          </p:cNvPr>
          <p:cNvCxnSpPr>
            <a:cxnSpLocks/>
          </p:cNvCxnSpPr>
          <p:nvPr/>
        </p:nvCxnSpPr>
        <p:spPr>
          <a:xfrm>
            <a:off x="2921000" y="2298700"/>
            <a:ext cx="381000" cy="0"/>
          </a:xfrm>
          <a:prstGeom prst="straightConnector1">
            <a:avLst/>
          </a:prstGeom>
          <a:ln w="25400">
            <a:solidFill>
              <a:srgbClr val="51555D"/>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E1ECE2E-E1AF-EF7A-39C0-6131B3F07B51}"/>
              </a:ext>
            </a:extLst>
          </p:cNvPr>
          <p:cNvCxnSpPr>
            <a:cxnSpLocks/>
          </p:cNvCxnSpPr>
          <p:nvPr/>
        </p:nvCxnSpPr>
        <p:spPr>
          <a:xfrm>
            <a:off x="5715000" y="2298700"/>
            <a:ext cx="508000" cy="0"/>
          </a:xfrm>
          <a:prstGeom prst="straightConnector1">
            <a:avLst/>
          </a:prstGeom>
          <a:ln w="25400">
            <a:solidFill>
              <a:srgbClr val="51555D"/>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9869DD9-D0C3-CC6A-903C-CB7D249EBE46}"/>
              </a:ext>
            </a:extLst>
          </p:cNvPr>
          <p:cNvSpPr txBox="1"/>
          <p:nvPr/>
        </p:nvSpPr>
        <p:spPr>
          <a:xfrm>
            <a:off x="123910" y="3158123"/>
            <a:ext cx="1905000" cy="338554"/>
          </a:xfrm>
          <a:prstGeom prst="rect">
            <a:avLst/>
          </a:prstGeom>
          <a:noFill/>
        </p:spPr>
        <p:txBody>
          <a:bodyPr vert="horz" wrap="square" rtlCol="0">
            <a:spAutoFit/>
          </a:bodyPr>
          <a:lstStyle/>
          <a:p>
            <a:r>
              <a:rPr lang="en-US" sz="1600" b="1">
                <a:solidFill>
                  <a:schemeClr val="bg1"/>
                </a:solidFill>
              </a:rPr>
              <a:t>MCP servers</a:t>
            </a:r>
            <a:endParaRPr lang="el-GR" sz="1600" b="1">
              <a:solidFill>
                <a:schemeClr val="bg1"/>
              </a:solidFill>
            </a:endParaRPr>
          </a:p>
        </p:txBody>
      </p:sp>
      <p:sp>
        <p:nvSpPr>
          <p:cNvPr id="17" name="Rectangle 16">
            <a:extLst>
              <a:ext uri="{FF2B5EF4-FFF2-40B4-BE49-F238E27FC236}">
                <a16:creationId xmlns:a16="http://schemas.microsoft.com/office/drawing/2014/main" id="{2E879252-1352-3B45-7EA1-69C918A53B16}"/>
              </a:ext>
            </a:extLst>
          </p:cNvPr>
          <p:cNvSpPr/>
          <p:nvPr/>
        </p:nvSpPr>
        <p:spPr>
          <a:xfrm>
            <a:off x="324019" y="3492500"/>
            <a:ext cx="1524000" cy="558800"/>
          </a:xfrm>
          <a:prstGeom prst="rect">
            <a:avLst/>
          </a:prstGeom>
          <a:solidFill>
            <a:srgbClr val="CCE5FF"/>
          </a:solidFill>
          <a:ln w="19050">
            <a:solidFill>
              <a:srgbClr val="515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rgbClr val="51555D"/>
                </a:solidFill>
              </a:rPr>
              <a:t>IOS-X(E/R) </a:t>
            </a:r>
          </a:p>
          <a:p>
            <a:pPr algn="ctr"/>
            <a:r>
              <a:rPr lang="en-US" sz="1200" b="1">
                <a:solidFill>
                  <a:srgbClr val="51555D"/>
                </a:solidFill>
              </a:rPr>
              <a:t>Devices</a:t>
            </a:r>
            <a:endParaRPr lang="el-GR" sz="1200" b="1">
              <a:solidFill>
                <a:srgbClr val="51555D"/>
              </a:solidFill>
            </a:endParaRPr>
          </a:p>
        </p:txBody>
      </p:sp>
      <p:sp>
        <p:nvSpPr>
          <p:cNvPr id="18" name="Rectangle 17">
            <a:extLst>
              <a:ext uri="{FF2B5EF4-FFF2-40B4-BE49-F238E27FC236}">
                <a16:creationId xmlns:a16="http://schemas.microsoft.com/office/drawing/2014/main" id="{12BFA6CA-880D-3BED-120E-4F7D6A71571C}"/>
              </a:ext>
            </a:extLst>
          </p:cNvPr>
          <p:cNvSpPr/>
          <p:nvPr/>
        </p:nvSpPr>
        <p:spPr>
          <a:xfrm>
            <a:off x="2102019" y="3492500"/>
            <a:ext cx="1397000" cy="558800"/>
          </a:xfrm>
          <a:prstGeom prst="rect">
            <a:avLst/>
          </a:prstGeom>
          <a:solidFill>
            <a:srgbClr val="CCE5FF"/>
          </a:solidFill>
          <a:ln w="19050">
            <a:solidFill>
              <a:srgbClr val="515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rgbClr val="51555D"/>
                </a:solidFill>
              </a:rPr>
              <a:t>Cloud </a:t>
            </a:r>
          </a:p>
          <a:p>
            <a:pPr algn="ctr"/>
            <a:r>
              <a:rPr lang="en-US" sz="1200" b="1">
                <a:solidFill>
                  <a:srgbClr val="51555D"/>
                </a:solidFill>
              </a:rPr>
              <a:t>Providers</a:t>
            </a:r>
            <a:endParaRPr lang="el-GR" sz="1200" b="1">
              <a:solidFill>
                <a:srgbClr val="51555D"/>
              </a:solidFill>
            </a:endParaRPr>
          </a:p>
        </p:txBody>
      </p:sp>
      <p:sp>
        <p:nvSpPr>
          <p:cNvPr id="19" name="Rectangle 18">
            <a:extLst>
              <a:ext uri="{FF2B5EF4-FFF2-40B4-BE49-F238E27FC236}">
                <a16:creationId xmlns:a16="http://schemas.microsoft.com/office/drawing/2014/main" id="{6722A811-EA71-B5DA-0FF1-560ECB6999D4}"/>
              </a:ext>
            </a:extLst>
          </p:cNvPr>
          <p:cNvSpPr/>
          <p:nvPr/>
        </p:nvSpPr>
        <p:spPr>
          <a:xfrm>
            <a:off x="3753019" y="3492500"/>
            <a:ext cx="1397000" cy="558800"/>
          </a:xfrm>
          <a:prstGeom prst="rect">
            <a:avLst/>
          </a:prstGeom>
          <a:solidFill>
            <a:srgbClr val="CCE5FF"/>
          </a:solidFill>
          <a:ln w="19050">
            <a:solidFill>
              <a:srgbClr val="515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rgbClr val="51555D"/>
                </a:solidFill>
              </a:rPr>
              <a:t>Cisco </a:t>
            </a:r>
          </a:p>
          <a:p>
            <a:pPr algn="ctr"/>
            <a:r>
              <a:rPr lang="en-US" sz="1200" b="1">
                <a:solidFill>
                  <a:srgbClr val="51555D"/>
                </a:solidFill>
              </a:rPr>
              <a:t>ISE/CC/APIC/etc.</a:t>
            </a:r>
            <a:endParaRPr lang="el-GR" sz="1200" b="1">
              <a:solidFill>
                <a:srgbClr val="51555D"/>
              </a:solidFill>
            </a:endParaRPr>
          </a:p>
        </p:txBody>
      </p:sp>
      <p:sp>
        <p:nvSpPr>
          <p:cNvPr id="20" name="Rectangle 19">
            <a:extLst>
              <a:ext uri="{FF2B5EF4-FFF2-40B4-BE49-F238E27FC236}">
                <a16:creationId xmlns:a16="http://schemas.microsoft.com/office/drawing/2014/main" id="{6494F559-510E-C819-C3BE-9421EF079FAF}"/>
              </a:ext>
            </a:extLst>
          </p:cNvPr>
          <p:cNvSpPr/>
          <p:nvPr/>
        </p:nvSpPr>
        <p:spPr>
          <a:xfrm>
            <a:off x="5348417" y="3492500"/>
            <a:ext cx="1651000" cy="558800"/>
          </a:xfrm>
          <a:prstGeom prst="rect">
            <a:avLst/>
          </a:prstGeom>
          <a:solidFill>
            <a:srgbClr val="CCE5FF"/>
          </a:solidFill>
          <a:ln w="19050">
            <a:solidFill>
              <a:srgbClr val="515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rgbClr val="51555D"/>
                </a:solidFill>
              </a:rPr>
              <a:t>Hypervisors</a:t>
            </a:r>
            <a:endParaRPr lang="el-GR" sz="1200" b="1">
              <a:solidFill>
                <a:srgbClr val="51555D"/>
              </a:solidFill>
            </a:endParaRPr>
          </a:p>
        </p:txBody>
      </p:sp>
      <p:pic>
        <p:nvPicPr>
          <p:cNvPr id="22" name="Picture 21">
            <a:extLst>
              <a:ext uri="{FF2B5EF4-FFF2-40B4-BE49-F238E27FC236}">
                <a16:creationId xmlns:a16="http://schemas.microsoft.com/office/drawing/2014/main" id="{98438B28-5909-F1D9-0095-918206AA800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86179" y="3562684"/>
            <a:ext cx="228600" cy="228600"/>
          </a:xfrm>
          <a:prstGeom prst="rect">
            <a:avLst/>
          </a:prstGeom>
        </p:spPr>
      </p:pic>
      <p:pic>
        <p:nvPicPr>
          <p:cNvPr id="24" name="Picture 23">
            <a:extLst>
              <a:ext uri="{FF2B5EF4-FFF2-40B4-BE49-F238E27FC236}">
                <a16:creationId xmlns:a16="http://schemas.microsoft.com/office/drawing/2014/main" id="{421BBC7C-CF56-93C6-03BF-547431D6B0B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152149" y="3562684"/>
            <a:ext cx="228600" cy="228600"/>
          </a:xfrm>
          <a:prstGeom prst="rect">
            <a:avLst/>
          </a:prstGeom>
        </p:spPr>
      </p:pic>
      <p:pic>
        <p:nvPicPr>
          <p:cNvPr id="26" name="Picture 25">
            <a:extLst>
              <a:ext uri="{FF2B5EF4-FFF2-40B4-BE49-F238E27FC236}">
                <a16:creationId xmlns:a16="http://schemas.microsoft.com/office/drawing/2014/main" id="{5E91A8DE-3D85-DA0A-6B66-990B83CF4CE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797135" y="3543300"/>
            <a:ext cx="228600" cy="228600"/>
          </a:xfrm>
          <a:prstGeom prst="rect">
            <a:avLst/>
          </a:prstGeom>
        </p:spPr>
      </p:pic>
      <p:pic>
        <p:nvPicPr>
          <p:cNvPr id="28" name="Picture 27">
            <a:extLst>
              <a:ext uri="{FF2B5EF4-FFF2-40B4-BE49-F238E27FC236}">
                <a16:creationId xmlns:a16="http://schemas.microsoft.com/office/drawing/2014/main" id="{ECE68F19-51EF-8106-93C4-D7A7742E4CE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404889" y="3562684"/>
            <a:ext cx="228600" cy="228600"/>
          </a:xfrm>
          <a:prstGeom prst="rect">
            <a:avLst/>
          </a:prstGeom>
        </p:spPr>
      </p:pic>
      <p:cxnSp>
        <p:nvCxnSpPr>
          <p:cNvPr id="29" name="Straight Arrow Connector 28">
            <a:extLst>
              <a:ext uri="{FF2B5EF4-FFF2-40B4-BE49-F238E27FC236}">
                <a16:creationId xmlns:a16="http://schemas.microsoft.com/office/drawing/2014/main" id="{DEA17A2F-1C1A-3348-FC71-228612F06616}"/>
              </a:ext>
            </a:extLst>
          </p:cNvPr>
          <p:cNvCxnSpPr>
            <a:cxnSpLocks/>
          </p:cNvCxnSpPr>
          <p:nvPr/>
        </p:nvCxnSpPr>
        <p:spPr>
          <a:xfrm flipH="1">
            <a:off x="1405750" y="2692400"/>
            <a:ext cx="3102750" cy="800100"/>
          </a:xfrm>
          <a:prstGeom prst="straightConnector1">
            <a:avLst/>
          </a:prstGeom>
          <a:ln w="25400">
            <a:solidFill>
              <a:srgbClr val="0A5C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99F78BE-32FC-A388-1A60-AE034EA8C417}"/>
              </a:ext>
            </a:extLst>
          </p:cNvPr>
          <p:cNvCxnSpPr>
            <a:cxnSpLocks/>
            <a:endCxn id="18" idx="0"/>
          </p:cNvCxnSpPr>
          <p:nvPr/>
        </p:nvCxnSpPr>
        <p:spPr>
          <a:xfrm flipH="1">
            <a:off x="2800519" y="2730500"/>
            <a:ext cx="1707981" cy="762000"/>
          </a:xfrm>
          <a:prstGeom prst="straightConnector1">
            <a:avLst/>
          </a:prstGeom>
          <a:ln w="25400">
            <a:solidFill>
              <a:srgbClr val="0A5C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1FD7AB9-16A4-628F-9D88-613E29F271A3}"/>
              </a:ext>
            </a:extLst>
          </p:cNvPr>
          <p:cNvCxnSpPr>
            <a:cxnSpLocks/>
          </p:cNvCxnSpPr>
          <p:nvPr/>
        </p:nvCxnSpPr>
        <p:spPr>
          <a:xfrm>
            <a:off x="4508500" y="2692400"/>
            <a:ext cx="155021" cy="850900"/>
          </a:xfrm>
          <a:prstGeom prst="straightConnector1">
            <a:avLst/>
          </a:prstGeom>
          <a:ln w="25400">
            <a:solidFill>
              <a:srgbClr val="0A5C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286CC65-26D0-A818-209F-5FECD4AAA81E}"/>
              </a:ext>
            </a:extLst>
          </p:cNvPr>
          <p:cNvCxnSpPr>
            <a:cxnSpLocks/>
            <a:endCxn id="20" idx="0"/>
          </p:cNvCxnSpPr>
          <p:nvPr/>
        </p:nvCxnSpPr>
        <p:spPr>
          <a:xfrm>
            <a:off x="4508500" y="2692400"/>
            <a:ext cx="1665417" cy="800100"/>
          </a:xfrm>
          <a:prstGeom prst="straightConnector1">
            <a:avLst/>
          </a:prstGeom>
          <a:ln w="25400">
            <a:solidFill>
              <a:srgbClr val="0A5C5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80710D69-F14A-276C-7C1E-17C2D7ACA921}"/>
              </a:ext>
            </a:extLst>
          </p:cNvPr>
          <p:cNvSpPr/>
          <p:nvPr/>
        </p:nvSpPr>
        <p:spPr>
          <a:xfrm>
            <a:off x="1524000" y="4675313"/>
            <a:ext cx="6350000" cy="685800"/>
          </a:xfrm>
          <a:prstGeom prst="rect">
            <a:avLst/>
          </a:prstGeom>
          <a:solidFill>
            <a:srgbClr val="F1F1F1"/>
          </a:solidFill>
          <a:ln w="19050">
            <a:solidFill>
              <a:srgbClr val="515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1">
                <a:solidFill>
                  <a:srgbClr val="51555D"/>
                </a:solidFill>
              </a:rPr>
              <a:t>Target platforms: routers, firewalls, cloud, identity, virtualization</a:t>
            </a:r>
          </a:p>
          <a:p>
            <a:pPr algn="ctr"/>
            <a:r>
              <a:rPr lang="en-US" sz="1500" b="1">
                <a:solidFill>
                  <a:srgbClr val="51555D"/>
                </a:solidFill>
              </a:rPr>
              <a:t>Basically, anything with an API or SSH access!</a:t>
            </a:r>
            <a:endParaRPr lang="el-GR" sz="1500" b="1">
              <a:solidFill>
                <a:srgbClr val="51555D"/>
              </a:solidFill>
            </a:endParaRPr>
          </a:p>
        </p:txBody>
      </p:sp>
      <p:cxnSp>
        <p:nvCxnSpPr>
          <p:cNvPr id="34" name="Straight Arrow Connector 33">
            <a:extLst>
              <a:ext uri="{FF2B5EF4-FFF2-40B4-BE49-F238E27FC236}">
                <a16:creationId xmlns:a16="http://schemas.microsoft.com/office/drawing/2014/main" id="{C6E800AF-555E-D3CC-CAE2-FA6BE44F9ACD}"/>
              </a:ext>
            </a:extLst>
          </p:cNvPr>
          <p:cNvCxnSpPr>
            <a:cxnSpLocks/>
          </p:cNvCxnSpPr>
          <p:nvPr/>
        </p:nvCxnSpPr>
        <p:spPr>
          <a:xfrm>
            <a:off x="1403519" y="4063311"/>
            <a:ext cx="698500" cy="612002"/>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828EB9B-ED2E-64B7-3681-C3D65EDF3680}"/>
              </a:ext>
            </a:extLst>
          </p:cNvPr>
          <p:cNvCxnSpPr>
            <a:cxnSpLocks/>
          </p:cNvCxnSpPr>
          <p:nvPr/>
        </p:nvCxnSpPr>
        <p:spPr>
          <a:xfrm>
            <a:off x="3019422" y="4064000"/>
            <a:ext cx="106574" cy="600047"/>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3003709-F309-AD59-4DD1-0D15AFC00C49}"/>
              </a:ext>
            </a:extLst>
          </p:cNvPr>
          <p:cNvCxnSpPr>
            <a:cxnSpLocks/>
            <a:stCxn id="19" idx="2"/>
          </p:cNvCxnSpPr>
          <p:nvPr/>
        </p:nvCxnSpPr>
        <p:spPr>
          <a:xfrm>
            <a:off x="4451519" y="4051300"/>
            <a:ext cx="0" cy="612002"/>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1FB030E-5B87-F099-E83D-0B112A75206A}"/>
              </a:ext>
            </a:extLst>
          </p:cNvPr>
          <p:cNvCxnSpPr>
            <a:cxnSpLocks/>
            <a:stCxn id="20" idx="2"/>
          </p:cNvCxnSpPr>
          <p:nvPr/>
        </p:nvCxnSpPr>
        <p:spPr>
          <a:xfrm flipH="1">
            <a:off x="5925065" y="4051300"/>
            <a:ext cx="248852" cy="624013"/>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62F3AC6-3568-93AD-9C22-5320ED54AA68}"/>
              </a:ext>
            </a:extLst>
          </p:cNvPr>
          <p:cNvSpPr/>
          <p:nvPr/>
        </p:nvSpPr>
        <p:spPr>
          <a:xfrm>
            <a:off x="7263025" y="3492500"/>
            <a:ext cx="1651000" cy="558800"/>
          </a:xfrm>
          <a:prstGeom prst="rect">
            <a:avLst/>
          </a:prstGeom>
          <a:solidFill>
            <a:srgbClr val="CCE5FF"/>
          </a:solidFill>
          <a:ln w="19050">
            <a:solidFill>
              <a:srgbClr val="515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rgbClr val="51555D"/>
                </a:solidFill>
              </a:rPr>
              <a:t>Linux/Other</a:t>
            </a:r>
            <a:endParaRPr lang="el-GR" sz="1200" b="1">
              <a:solidFill>
                <a:srgbClr val="51555D"/>
              </a:solidFill>
            </a:endParaRPr>
          </a:p>
        </p:txBody>
      </p:sp>
      <p:cxnSp>
        <p:nvCxnSpPr>
          <p:cNvPr id="23" name="Straight Arrow Connector 22">
            <a:extLst>
              <a:ext uri="{FF2B5EF4-FFF2-40B4-BE49-F238E27FC236}">
                <a16:creationId xmlns:a16="http://schemas.microsoft.com/office/drawing/2014/main" id="{85D24E7D-0FEB-9F95-CAD9-457876088F46}"/>
              </a:ext>
            </a:extLst>
          </p:cNvPr>
          <p:cNvCxnSpPr>
            <a:cxnSpLocks/>
            <a:stCxn id="8" idx="2"/>
            <a:endCxn id="10" idx="0"/>
          </p:cNvCxnSpPr>
          <p:nvPr/>
        </p:nvCxnSpPr>
        <p:spPr>
          <a:xfrm>
            <a:off x="4508500" y="2692400"/>
            <a:ext cx="3580025" cy="800100"/>
          </a:xfrm>
          <a:prstGeom prst="straightConnector1">
            <a:avLst/>
          </a:prstGeom>
          <a:ln w="25400">
            <a:solidFill>
              <a:srgbClr val="0A5C5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E5BDB53-C280-DA48-663A-A86FD9F97D0E}"/>
              </a:ext>
            </a:extLst>
          </p:cNvPr>
          <p:cNvCxnSpPr>
            <a:cxnSpLocks/>
            <a:stCxn id="10" idx="2"/>
          </p:cNvCxnSpPr>
          <p:nvPr/>
        </p:nvCxnSpPr>
        <p:spPr>
          <a:xfrm flipH="1">
            <a:off x="6515137" y="4051300"/>
            <a:ext cx="1573388" cy="612002"/>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3F813F11-68A6-CEC9-1751-27827ABBBD4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323347" y="3549316"/>
            <a:ext cx="228600" cy="228600"/>
          </a:xfrm>
          <a:prstGeom prst="rect">
            <a:avLst/>
          </a:prstGeom>
        </p:spPr>
      </p:pic>
      <p:sp>
        <p:nvSpPr>
          <p:cNvPr id="15" name="Oval 14">
            <a:extLst>
              <a:ext uri="{FF2B5EF4-FFF2-40B4-BE49-F238E27FC236}">
                <a16:creationId xmlns:a16="http://schemas.microsoft.com/office/drawing/2014/main" id="{D145FA44-7504-30DE-B1A3-56A35C38BDB7}"/>
              </a:ext>
            </a:extLst>
          </p:cNvPr>
          <p:cNvSpPr/>
          <p:nvPr/>
        </p:nvSpPr>
        <p:spPr>
          <a:xfrm>
            <a:off x="1664976" y="2944312"/>
            <a:ext cx="381000" cy="381000"/>
          </a:xfrm>
          <a:prstGeom prst="ellipse">
            <a:avLst/>
          </a:prstGeom>
          <a:solidFill>
            <a:srgbClr val="FCBD17"/>
          </a:solidFill>
          <a:ln w="19050">
            <a:solidFill>
              <a:srgbClr val="515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b="1">
                <a:solidFill>
                  <a:srgbClr val="51555D"/>
                </a:solidFill>
              </a:rPr>
              <a:t>3</a:t>
            </a:r>
          </a:p>
        </p:txBody>
      </p:sp>
      <p:sp>
        <p:nvSpPr>
          <p:cNvPr id="16" name="Oval 15">
            <a:extLst>
              <a:ext uri="{FF2B5EF4-FFF2-40B4-BE49-F238E27FC236}">
                <a16:creationId xmlns:a16="http://schemas.microsoft.com/office/drawing/2014/main" id="{965DE4B4-0E2C-C034-2C38-40220F6C9156}"/>
              </a:ext>
            </a:extLst>
          </p:cNvPr>
          <p:cNvSpPr/>
          <p:nvPr/>
        </p:nvSpPr>
        <p:spPr>
          <a:xfrm>
            <a:off x="1108765" y="4530753"/>
            <a:ext cx="381000" cy="381000"/>
          </a:xfrm>
          <a:prstGeom prst="ellipse">
            <a:avLst/>
          </a:prstGeom>
          <a:solidFill>
            <a:srgbClr val="FCBD17"/>
          </a:solidFill>
          <a:ln w="19050">
            <a:solidFill>
              <a:srgbClr val="515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rgbClr val="51555D"/>
                </a:solidFill>
              </a:rPr>
              <a:t>4</a:t>
            </a:r>
            <a:endParaRPr lang="el-GR" sz="1400" b="1">
              <a:solidFill>
                <a:srgbClr val="51555D"/>
              </a:solidFill>
            </a:endParaRPr>
          </a:p>
        </p:txBody>
      </p:sp>
      <p:sp>
        <p:nvSpPr>
          <p:cNvPr id="21" name="Rectangle 20">
            <a:extLst>
              <a:ext uri="{FF2B5EF4-FFF2-40B4-BE49-F238E27FC236}">
                <a16:creationId xmlns:a16="http://schemas.microsoft.com/office/drawing/2014/main" id="{27B1A221-AF5D-79AF-8DCC-413A98AC8BA8}"/>
              </a:ext>
            </a:extLst>
          </p:cNvPr>
          <p:cNvSpPr/>
          <p:nvPr/>
        </p:nvSpPr>
        <p:spPr>
          <a:xfrm>
            <a:off x="9033568" y="1904448"/>
            <a:ext cx="2159000" cy="787400"/>
          </a:xfrm>
          <a:prstGeom prst="rect">
            <a:avLst/>
          </a:prstGeom>
          <a:solidFill>
            <a:srgbClr val="FCE6BE"/>
          </a:solidFill>
          <a:ln w="19050">
            <a:solidFill>
              <a:srgbClr val="515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51555D"/>
                </a:solidFill>
              </a:rPr>
              <a:t>Result/verifications</a:t>
            </a:r>
          </a:p>
        </p:txBody>
      </p:sp>
      <p:cxnSp>
        <p:nvCxnSpPr>
          <p:cNvPr id="25" name="Straight Arrow Connector 24">
            <a:extLst>
              <a:ext uri="{FF2B5EF4-FFF2-40B4-BE49-F238E27FC236}">
                <a16:creationId xmlns:a16="http://schemas.microsoft.com/office/drawing/2014/main" id="{851AB678-F366-E1F0-6E38-F5D3E131DCD2}"/>
              </a:ext>
            </a:extLst>
          </p:cNvPr>
          <p:cNvCxnSpPr>
            <a:cxnSpLocks/>
          </p:cNvCxnSpPr>
          <p:nvPr/>
        </p:nvCxnSpPr>
        <p:spPr>
          <a:xfrm>
            <a:off x="8509000" y="2278821"/>
            <a:ext cx="508000" cy="0"/>
          </a:xfrm>
          <a:prstGeom prst="straightConnector1">
            <a:avLst/>
          </a:prstGeom>
          <a:ln w="25400">
            <a:solidFill>
              <a:srgbClr val="51555D"/>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E7AA4152-09D2-D624-448A-83FD645A4D32}"/>
              </a:ext>
            </a:extLst>
          </p:cNvPr>
          <p:cNvSpPr/>
          <p:nvPr/>
        </p:nvSpPr>
        <p:spPr>
          <a:xfrm>
            <a:off x="8953500" y="1491974"/>
            <a:ext cx="381000" cy="381000"/>
          </a:xfrm>
          <a:prstGeom prst="ellipse">
            <a:avLst/>
          </a:prstGeom>
          <a:solidFill>
            <a:srgbClr val="FCBD17"/>
          </a:solidFill>
          <a:ln w="19050">
            <a:solidFill>
              <a:srgbClr val="515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rgbClr val="51555D"/>
                </a:solidFill>
              </a:rPr>
              <a:t>6</a:t>
            </a:r>
            <a:endParaRPr lang="el-GR" sz="1400" b="1">
              <a:solidFill>
                <a:srgbClr val="51555D"/>
              </a:solidFill>
            </a:endParaRPr>
          </a:p>
        </p:txBody>
      </p:sp>
      <p:sp>
        <p:nvSpPr>
          <p:cNvPr id="40" name="Rectangle 39">
            <a:extLst>
              <a:ext uri="{FF2B5EF4-FFF2-40B4-BE49-F238E27FC236}">
                <a16:creationId xmlns:a16="http://schemas.microsoft.com/office/drawing/2014/main" id="{D8E8A34A-0F7C-D20B-80D1-2659B7799442}"/>
              </a:ext>
            </a:extLst>
          </p:cNvPr>
          <p:cNvSpPr/>
          <p:nvPr/>
        </p:nvSpPr>
        <p:spPr>
          <a:xfrm>
            <a:off x="9104525" y="3492500"/>
            <a:ext cx="1651000" cy="558800"/>
          </a:xfrm>
          <a:prstGeom prst="rect">
            <a:avLst/>
          </a:prstGeom>
          <a:solidFill>
            <a:srgbClr val="CCE5FF"/>
          </a:solidFill>
          <a:ln w="19050">
            <a:solidFill>
              <a:srgbClr val="515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rgbClr val="51555D"/>
                </a:solidFill>
              </a:rPr>
              <a:t>LBs/FWs</a:t>
            </a:r>
          </a:p>
        </p:txBody>
      </p:sp>
      <p:pic>
        <p:nvPicPr>
          <p:cNvPr id="41" name="Picture 40">
            <a:extLst>
              <a:ext uri="{FF2B5EF4-FFF2-40B4-BE49-F238E27FC236}">
                <a16:creationId xmlns:a16="http://schemas.microsoft.com/office/drawing/2014/main" id="{8CB722FA-880D-70A1-FA30-AC866A70E97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164847" y="3549316"/>
            <a:ext cx="228600" cy="228600"/>
          </a:xfrm>
          <a:prstGeom prst="rect">
            <a:avLst/>
          </a:prstGeom>
        </p:spPr>
      </p:pic>
      <p:cxnSp>
        <p:nvCxnSpPr>
          <p:cNvPr id="42" name="Straight Arrow Connector 41">
            <a:extLst>
              <a:ext uri="{FF2B5EF4-FFF2-40B4-BE49-F238E27FC236}">
                <a16:creationId xmlns:a16="http://schemas.microsoft.com/office/drawing/2014/main" id="{1EBBEE64-7266-5F2D-9810-FD6E820800BB}"/>
              </a:ext>
            </a:extLst>
          </p:cNvPr>
          <p:cNvCxnSpPr>
            <a:cxnSpLocks/>
          </p:cNvCxnSpPr>
          <p:nvPr/>
        </p:nvCxnSpPr>
        <p:spPr>
          <a:xfrm flipH="1">
            <a:off x="7576065" y="4051300"/>
            <a:ext cx="2509363" cy="612002"/>
          </a:xfrm>
          <a:prstGeom prst="straightConnector1">
            <a:avLst/>
          </a:prstGeom>
          <a:ln w="254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E5FDA5E-4725-A968-D002-6DB5EE6018B1}"/>
              </a:ext>
            </a:extLst>
          </p:cNvPr>
          <p:cNvCxnSpPr>
            <a:cxnSpLocks/>
          </p:cNvCxnSpPr>
          <p:nvPr/>
        </p:nvCxnSpPr>
        <p:spPr>
          <a:xfrm>
            <a:off x="4605294" y="2684669"/>
            <a:ext cx="5749668" cy="801481"/>
          </a:xfrm>
          <a:prstGeom prst="straightConnector1">
            <a:avLst/>
          </a:prstGeom>
          <a:ln w="25400">
            <a:solidFill>
              <a:srgbClr val="0A5C5C"/>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573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8ACC-A1B6-ABE0-380A-C02531BBF4B9}"/>
              </a:ext>
            </a:extLst>
          </p:cNvPr>
          <p:cNvSpPr>
            <a:spLocks noGrp="1"/>
          </p:cNvSpPr>
          <p:nvPr>
            <p:ph type="ctrTitle"/>
          </p:nvPr>
        </p:nvSpPr>
        <p:spPr/>
        <p:txBody>
          <a:bodyPr/>
          <a:lstStyle/>
          <a:p>
            <a:r>
              <a:rPr lang="en-US" sz="2600" b="1"/>
              <a:t>Case study 1: MPLS L3VPN</a:t>
            </a:r>
            <a:endParaRPr lang="el-GR" sz="2600" b="1"/>
          </a:p>
        </p:txBody>
      </p:sp>
      <p:sp>
        <p:nvSpPr>
          <p:cNvPr id="3" name="Text Placeholder 2">
            <a:extLst>
              <a:ext uri="{FF2B5EF4-FFF2-40B4-BE49-F238E27FC236}">
                <a16:creationId xmlns:a16="http://schemas.microsoft.com/office/drawing/2014/main" id="{1321F4F1-96CE-FB7A-0261-E8D20D9D98F6}"/>
              </a:ext>
            </a:extLst>
          </p:cNvPr>
          <p:cNvSpPr>
            <a:spLocks noGrp="1"/>
          </p:cNvSpPr>
          <p:nvPr>
            <p:ph type="body" sz="quarter" idx="10"/>
          </p:nvPr>
        </p:nvSpPr>
        <p:spPr/>
        <p:txBody>
          <a:bodyPr/>
          <a:lstStyle/>
          <a:p>
            <a:r>
              <a:rPr lang="en-US"/>
              <a:t>Two isolated customer VPNs delivered across an IOS-XR provider core and built through MCP-driven automation</a:t>
            </a:r>
            <a:endParaRPr lang="el-GR"/>
          </a:p>
        </p:txBody>
      </p:sp>
    </p:spTree>
    <p:extLst>
      <p:ext uri="{BB962C8B-B14F-4D97-AF65-F5344CB8AC3E}">
        <p14:creationId xmlns:p14="http://schemas.microsoft.com/office/powerpoint/2010/main" val="1586430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05FBC-97F3-4A8C-580A-A5CFE8818464}"/>
              </a:ext>
            </a:extLst>
          </p:cNvPr>
          <p:cNvSpPr>
            <a:spLocks noGrp="1"/>
          </p:cNvSpPr>
          <p:nvPr>
            <p:ph type="title"/>
          </p:nvPr>
        </p:nvSpPr>
        <p:spPr/>
        <p:txBody>
          <a:bodyPr/>
          <a:lstStyle/>
          <a:p>
            <a:r>
              <a:rPr lang="en-US" sz="2400" b="1"/>
              <a:t>Network Topology</a:t>
            </a:r>
            <a:endParaRPr lang="el-GR" sz="2400" b="1"/>
          </a:p>
        </p:txBody>
      </p:sp>
      <p:sp>
        <p:nvSpPr>
          <p:cNvPr id="3" name="Slide Number Placeholder 2">
            <a:extLst>
              <a:ext uri="{FF2B5EF4-FFF2-40B4-BE49-F238E27FC236}">
                <a16:creationId xmlns:a16="http://schemas.microsoft.com/office/drawing/2014/main" id="{52031430-F146-372A-A66E-2ACF4445E73A}"/>
              </a:ext>
            </a:extLst>
          </p:cNvPr>
          <p:cNvSpPr>
            <a:spLocks noGrp="1"/>
          </p:cNvSpPr>
          <p:nvPr>
            <p:ph type="sldNum" sz="quarter" idx="12"/>
          </p:nvPr>
        </p:nvSpPr>
        <p:spPr/>
        <p:txBody>
          <a:bodyPr/>
          <a:lstStyle/>
          <a:p>
            <a:fld id="{B6F15528-21DE-4FAA-801E-634DDDAF4B2B}" type="slidenum">
              <a:rPr lang="en-US" smtClean="0">
                <a:latin typeface="Commissioner" pitchFamily="2" charset="0"/>
              </a:rPr>
              <a:pPr/>
              <a:t>12</a:t>
            </a:fld>
            <a:endParaRPr lang="en-US">
              <a:latin typeface="Commissioner" pitchFamily="2" charset="0"/>
            </a:endParaRPr>
          </a:p>
        </p:txBody>
      </p:sp>
      <p:pic>
        <p:nvPicPr>
          <p:cNvPr id="5" name="Picture 4" descr="The diagram depicts a complex network topology, illustrating various interconnected devices, routers, and cables, including CustA, CustB, Net1, PE-1, PE-2, and PE-3, among others, forming a multi-layered communication infrastructure.">
            <a:extLst>
              <a:ext uri="{FF2B5EF4-FFF2-40B4-BE49-F238E27FC236}">
                <a16:creationId xmlns:a16="http://schemas.microsoft.com/office/drawing/2014/main" id="{34D767B0-46DC-7D56-AC63-8380CC0C4B7E}"/>
              </a:ext>
            </a:extLst>
          </p:cNvPr>
          <p:cNvPicPr>
            <a:picLocks noChangeAspect="1"/>
          </p:cNvPicPr>
          <p:nvPr/>
        </p:nvPicPr>
        <p:blipFill>
          <a:blip r:embed="rId2"/>
          <a:stretch>
            <a:fillRect/>
          </a:stretch>
        </p:blipFill>
        <p:spPr>
          <a:xfrm>
            <a:off x="3578906" y="497178"/>
            <a:ext cx="6176841" cy="5583701"/>
          </a:xfrm>
          <a:prstGeom prst="rect">
            <a:avLst/>
          </a:prstGeom>
        </p:spPr>
      </p:pic>
    </p:spTree>
    <p:extLst>
      <p:ext uri="{BB962C8B-B14F-4D97-AF65-F5344CB8AC3E}">
        <p14:creationId xmlns:p14="http://schemas.microsoft.com/office/powerpoint/2010/main" val="2891044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8A8278-E14B-4E6A-B2E5-245DB07A1266}"/>
              </a:ext>
            </a:extLst>
          </p:cNvPr>
          <p:cNvSpPr>
            <a:spLocks noGrp="1"/>
          </p:cNvSpPr>
          <p:nvPr>
            <p:ph type="sldNum" sz="quarter" idx="12"/>
          </p:nvPr>
        </p:nvSpPr>
        <p:spPr/>
        <p:txBody>
          <a:bodyPr/>
          <a:lstStyle/>
          <a:p>
            <a:fld id="{B6F15528-21DE-4FAA-801E-634DDDAF4B2B}" type="slidenum">
              <a:rPr lang="en-US" smtClean="0">
                <a:latin typeface="Commissioner" pitchFamily="2" charset="0"/>
              </a:rPr>
              <a:pPr/>
              <a:t>13</a:t>
            </a:fld>
            <a:endParaRPr lang="en-US">
              <a:latin typeface="Commissioner" pitchFamily="2" charset="0"/>
            </a:endParaRPr>
          </a:p>
        </p:txBody>
      </p:sp>
      <p:sp>
        <p:nvSpPr>
          <p:cNvPr id="9" name="Content Placeholder 1">
            <a:extLst>
              <a:ext uri="{FF2B5EF4-FFF2-40B4-BE49-F238E27FC236}">
                <a16:creationId xmlns:a16="http://schemas.microsoft.com/office/drawing/2014/main" id="{1B1EA662-DFBE-1569-5B6F-0299CFA7F479}"/>
              </a:ext>
            </a:extLst>
          </p:cNvPr>
          <p:cNvSpPr txBox="1">
            <a:spLocks/>
          </p:cNvSpPr>
          <p:nvPr/>
        </p:nvSpPr>
        <p:spPr>
          <a:xfrm>
            <a:off x="870098" y="1851624"/>
            <a:ext cx="5181600" cy="2858607"/>
          </a:xfrm>
          <a:prstGeom prst="rect">
            <a:avLst/>
          </a:prstGeom>
        </p:spPr>
        <p:txBody>
          <a:bodyPr/>
          <a:lstStyle>
            <a:lvl1pPr marL="228600" indent="-228600" algn="l" defTabSz="914400" rtl="0" eaLnBrk="1" latinLnBrk="0" hangingPunct="1">
              <a:lnSpc>
                <a:spcPct val="90000"/>
              </a:lnSpc>
              <a:spcBef>
                <a:spcPts val="1000"/>
              </a:spcBef>
              <a:buClr>
                <a:srgbClr val="FCBD17"/>
              </a:buClr>
              <a:buFont typeface="Arial" panose="020B0604020202020204" pitchFamily="34" charset="0"/>
              <a:buChar char="•"/>
              <a:defRPr sz="2800" kern="1200">
                <a:solidFill>
                  <a:srgbClr val="51555D"/>
                </a:solidFill>
                <a:latin typeface="Commissioner" pitchFamily="2" charset="0"/>
                <a:ea typeface="+mn-ea"/>
                <a:cs typeface="+mn-cs"/>
              </a:defRPr>
            </a:lvl1pPr>
            <a:lvl2pPr marL="685800" indent="-228600" algn="l" defTabSz="914400" rtl="0" eaLnBrk="1" latinLnBrk="0" hangingPunct="1">
              <a:lnSpc>
                <a:spcPct val="90000"/>
              </a:lnSpc>
              <a:spcBef>
                <a:spcPts val="500"/>
              </a:spcBef>
              <a:buClr>
                <a:srgbClr val="FCBD17"/>
              </a:buClr>
              <a:buFont typeface="Arial" panose="020B0604020202020204" pitchFamily="34" charset="0"/>
              <a:buChar char="•"/>
              <a:defRPr sz="2400" kern="1200">
                <a:solidFill>
                  <a:srgbClr val="51555D"/>
                </a:solidFill>
                <a:latin typeface="Commissioner" pitchFamily="2" charset="0"/>
                <a:ea typeface="+mn-ea"/>
                <a:cs typeface="+mn-cs"/>
              </a:defRPr>
            </a:lvl2pPr>
            <a:lvl3pPr marL="1143000" indent="-228600" algn="l" defTabSz="914400" rtl="0" eaLnBrk="1" latinLnBrk="0" hangingPunct="1">
              <a:lnSpc>
                <a:spcPct val="90000"/>
              </a:lnSpc>
              <a:spcBef>
                <a:spcPts val="500"/>
              </a:spcBef>
              <a:buClr>
                <a:srgbClr val="FCBD17"/>
              </a:buClr>
              <a:buFont typeface="Arial" panose="020B0604020202020204" pitchFamily="34" charset="0"/>
              <a:buChar char="•"/>
              <a:defRPr sz="2000" kern="1200">
                <a:solidFill>
                  <a:srgbClr val="51555D"/>
                </a:solidFill>
                <a:latin typeface="Commissioner" pitchFamily="2" charset="0"/>
                <a:ea typeface="+mn-ea"/>
                <a:cs typeface="+mn-cs"/>
              </a:defRPr>
            </a:lvl3pPr>
            <a:lvl4pPr marL="1600200" indent="-228600" algn="l" defTabSz="914400" rtl="0" eaLnBrk="1" latinLnBrk="0" hangingPunct="1">
              <a:lnSpc>
                <a:spcPct val="90000"/>
              </a:lnSpc>
              <a:spcBef>
                <a:spcPts val="500"/>
              </a:spcBef>
              <a:buClr>
                <a:srgbClr val="FCBD17"/>
              </a:buClr>
              <a:buFont typeface="Arial" panose="020B0604020202020204" pitchFamily="34" charset="0"/>
              <a:buChar char="•"/>
              <a:defRPr sz="1800" kern="1200">
                <a:solidFill>
                  <a:srgbClr val="51555D"/>
                </a:solidFill>
                <a:latin typeface="Commissioner" pitchFamily="2" charset="0"/>
                <a:ea typeface="+mn-ea"/>
                <a:cs typeface="+mn-cs"/>
              </a:defRPr>
            </a:lvl4pPr>
            <a:lvl5pPr marL="2057400" indent="-228600" algn="l" defTabSz="914400" rtl="0" eaLnBrk="1" latinLnBrk="0" hangingPunct="1">
              <a:lnSpc>
                <a:spcPct val="90000"/>
              </a:lnSpc>
              <a:spcBef>
                <a:spcPts val="500"/>
              </a:spcBef>
              <a:buClr>
                <a:srgbClr val="FCBD17"/>
              </a:buClr>
              <a:buFont typeface="Arial" panose="020B0604020202020204" pitchFamily="34" charset="0"/>
              <a:buChar char="•"/>
              <a:defRPr sz="1800" kern="1200">
                <a:solidFill>
                  <a:srgbClr val="51555D"/>
                </a:solidFill>
                <a:latin typeface="Commissione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a:solidFill>
                  <a:schemeClr val="accent5">
                    <a:lumMod val="10000"/>
                  </a:schemeClr>
                </a:solidFill>
              </a:rPr>
              <a:t>Customer A service</a:t>
            </a:r>
            <a:endParaRPr lang="el-GR" sz="2500">
              <a:solidFill>
                <a:schemeClr val="accent5">
                  <a:lumMod val="10000"/>
                </a:schemeClr>
              </a:solidFill>
            </a:endParaRPr>
          </a:p>
          <a:p>
            <a:pPr marL="0" indent="0">
              <a:buNone/>
            </a:pPr>
            <a:endParaRPr lang="en-US" sz="1900">
              <a:solidFill>
                <a:schemeClr val="accent5">
                  <a:lumMod val="10000"/>
                </a:schemeClr>
              </a:solidFill>
            </a:endParaRPr>
          </a:p>
          <a:p>
            <a:pPr>
              <a:buClr>
                <a:srgbClr val="51555D"/>
              </a:buClr>
            </a:pPr>
            <a:r>
              <a:rPr lang="en-US" sz="1900">
                <a:solidFill>
                  <a:schemeClr val="accent5">
                    <a:lumMod val="10000"/>
                  </a:schemeClr>
                </a:solidFill>
              </a:rPr>
              <a:t>AS 65100 at both sites</a:t>
            </a:r>
          </a:p>
          <a:p>
            <a:pPr>
              <a:buClr>
                <a:srgbClr val="51555D"/>
              </a:buClr>
            </a:pPr>
            <a:r>
              <a:rPr lang="en-US" sz="1900">
                <a:solidFill>
                  <a:schemeClr val="accent5">
                    <a:lumMod val="10000"/>
                  </a:schemeClr>
                </a:solidFill>
              </a:rPr>
              <a:t>eBGP PE-CE on both attachment circuits</a:t>
            </a:r>
          </a:p>
          <a:p>
            <a:pPr>
              <a:buClr>
                <a:srgbClr val="51555D"/>
              </a:buClr>
            </a:pPr>
            <a:r>
              <a:rPr lang="en-US" sz="1900">
                <a:solidFill>
                  <a:schemeClr val="accent5">
                    <a:lumMod val="10000"/>
                  </a:schemeClr>
                </a:solidFill>
              </a:rPr>
              <a:t>Prefixes: 10.20.12.0/24 and 10.20.13.0/24</a:t>
            </a:r>
          </a:p>
        </p:txBody>
      </p:sp>
      <p:sp>
        <p:nvSpPr>
          <p:cNvPr id="10" name="Content Placeholder 2">
            <a:extLst>
              <a:ext uri="{FF2B5EF4-FFF2-40B4-BE49-F238E27FC236}">
                <a16:creationId xmlns:a16="http://schemas.microsoft.com/office/drawing/2014/main" id="{2C4BDCE3-2475-DC6F-08CA-4449D7ACD1EE}"/>
              </a:ext>
            </a:extLst>
          </p:cNvPr>
          <p:cNvSpPr txBox="1">
            <a:spLocks/>
          </p:cNvSpPr>
          <p:nvPr/>
        </p:nvSpPr>
        <p:spPr>
          <a:xfrm>
            <a:off x="6204098" y="1851625"/>
            <a:ext cx="5181600" cy="2858608"/>
          </a:xfrm>
          <a:prstGeom prst="rect">
            <a:avLst/>
          </a:prstGeom>
        </p:spPr>
        <p:txBody>
          <a:bodyPr/>
          <a:lstStyle>
            <a:lvl1pPr marL="228600" indent="-228600" algn="l" defTabSz="914400" rtl="0" eaLnBrk="1" latinLnBrk="0" hangingPunct="1">
              <a:lnSpc>
                <a:spcPct val="90000"/>
              </a:lnSpc>
              <a:spcBef>
                <a:spcPts val="1000"/>
              </a:spcBef>
              <a:buClr>
                <a:srgbClr val="FCBD17"/>
              </a:buClr>
              <a:buFont typeface="Arial" panose="020B0604020202020204" pitchFamily="34" charset="0"/>
              <a:buChar char="•"/>
              <a:defRPr sz="2800" kern="1200">
                <a:solidFill>
                  <a:srgbClr val="51555D"/>
                </a:solidFill>
                <a:latin typeface="Commissioner" pitchFamily="2" charset="0"/>
                <a:ea typeface="+mn-ea"/>
                <a:cs typeface="+mn-cs"/>
              </a:defRPr>
            </a:lvl1pPr>
            <a:lvl2pPr marL="685800" indent="-228600" algn="l" defTabSz="914400" rtl="0" eaLnBrk="1" latinLnBrk="0" hangingPunct="1">
              <a:lnSpc>
                <a:spcPct val="90000"/>
              </a:lnSpc>
              <a:spcBef>
                <a:spcPts val="500"/>
              </a:spcBef>
              <a:buClr>
                <a:srgbClr val="FCBD17"/>
              </a:buClr>
              <a:buFont typeface="Arial" panose="020B0604020202020204" pitchFamily="34" charset="0"/>
              <a:buChar char="•"/>
              <a:defRPr sz="2400" kern="1200">
                <a:solidFill>
                  <a:srgbClr val="51555D"/>
                </a:solidFill>
                <a:latin typeface="Commissioner" pitchFamily="2" charset="0"/>
                <a:ea typeface="+mn-ea"/>
                <a:cs typeface="+mn-cs"/>
              </a:defRPr>
            </a:lvl2pPr>
            <a:lvl3pPr marL="1143000" indent="-228600" algn="l" defTabSz="914400" rtl="0" eaLnBrk="1" latinLnBrk="0" hangingPunct="1">
              <a:lnSpc>
                <a:spcPct val="90000"/>
              </a:lnSpc>
              <a:spcBef>
                <a:spcPts val="500"/>
              </a:spcBef>
              <a:buClr>
                <a:srgbClr val="FCBD17"/>
              </a:buClr>
              <a:buFont typeface="Arial" panose="020B0604020202020204" pitchFamily="34" charset="0"/>
              <a:buChar char="•"/>
              <a:defRPr sz="2000" kern="1200">
                <a:solidFill>
                  <a:srgbClr val="51555D"/>
                </a:solidFill>
                <a:latin typeface="Commissioner" pitchFamily="2" charset="0"/>
                <a:ea typeface="+mn-ea"/>
                <a:cs typeface="+mn-cs"/>
              </a:defRPr>
            </a:lvl3pPr>
            <a:lvl4pPr marL="1600200" indent="-228600" algn="l" defTabSz="914400" rtl="0" eaLnBrk="1" latinLnBrk="0" hangingPunct="1">
              <a:lnSpc>
                <a:spcPct val="90000"/>
              </a:lnSpc>
              <a:spcBef>
                <a:spcPts val="500"/>
              </a:spcBef>
              <a:buClr>
                <a:srgbClr val="FCBD17"/>
              </a:buClr>
              <a:buFont typeface="Arial" panose="020B0604020202020204" pitchFamily="34" charset="0"/>
              <a:buChar char="•"/>
              <a:defRPr sz="1800" kern="1200">
                <a:solidFill>
                  <a:srgbClr val="51555D"/>
                </a:solidFill>
                <a:latin typeface="Commissioner" pitchFamily="2" charset="0"/>
                <a:ea typeface="+mn-ea"/>
                <a:cs typeface="+mn-cs"/>
              </a:defRPr>
            </a:lvl4pPr>
            <a:lvl5pPr marL="2057400" indent="-228600" algn="l" defTabSz="914400" rtl="0" eaLnBrk="1" latinLnBrk="0" hangingPunct="1">
              <a:lnSpc>
                <a:spcPct val="90000"/>
              </a:lnSpc>
              <a:spcBef>
                <a:spcPts val="500"/>
              </a:spcBef>
              <a:buClr>
                <a:srgbClr val="FCBD17"/>
              </a:buClr>
              <a:buFont typeface="Arial" panose="020B0604020202020204" pitchFamily="34" charset="0"/>
              <a:buChar char="•"/>
              <a:defRPr sz="1800" kern="1200">
                <a:solidFill>
                  <a:srgbClr val="51555D"/>
                </a:solidFill>
                <a:latin typeface="Commissione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a:solidFill>
                  <a:schemeClr val="accent5">
                    <a:lumMod val="10000"/>
                  </a:schemeClr>
                </a:solidFill>
              </a:rPr>
              <a:t>Customer B service</a:t>
            </a:r>
            <a:endParaRPr lang="el-GR" sz="2500">
              <a:solidFill>
                <a:schemeClr val="accent5">
                  <a:lumMod val="10000"/>
                </a:schemeClr>
              </a:solidFill>
            </a:endParaRPr>
          </a:p>
          <a:p>
            <a:pPr marL="0" indent="0">
              <a:buNone/>
            </a:pPr>
            <a:endParaRPr lang="en-US" sz="1900">
              <a:solidFill>
                <a:schemeClr val="accent5">
                  <a:lumMod val="10000"/>
                </a:schemeClr>
              </a:solidFill>
            </a:endParaRPr>
          </a:p>
          <a:p>
            <a:pPr>
              <a:buClr>
                <a:srgbClr val="51555D"/>
              </a:buClr>
            </a:pPr>
            <a:r>
              <a:rPr lang="en-US" sz="1900">
                <a:solidFill>
                  <a:schemeClr val="accent5">
                    <a:lumMod val="10000"/>
                  </a:schemeClr>
                </a:solidFill>
              </a:rPr>
              <a:t>OSPF Area 0 at both sites</a:t>
            </a:r>
          </a:p>
          <a:p>
            <a:pPr>
              <a:buClr>
                <a:srgbClr val="51555D"/>
              </a:buClr>
            </a:pPr>
            <a:r>
              <a:rPr lang="en-US" sz="1900">
                <a:solidFill>
                  <a:schemeClr val="accent5">
                    <a:lumMod val="10000"/>
                  </a:schemeClr>
                </a:solidFill>
              </a:rPr>
              <a:t>MD5 authentication enabled</a:t>
            </a:r>
          </a:p>
          <a:p>
            <a:pPr>
              <a:buClr>
                <a:srgbClr val="51555D"/>
              </a:buClr>
            </a:pPr>
            <a:r>
              <a:rPr lang="en-US" sz="1900">
                <a:solidFill>
                  <a:schemeClr val="accent5">
                    <a:lumMod val="10000"/>
                  </a:schemeClr>
                </a:solidFill>
              </a:rPr>
              <a:t>Prefixes: 10.10.12.0/24 and 10.10.13.0/24</a:t>
            </a:r>
          </a:p>
          <a:p>
            <a:pPr>
              <a:buClr>
                <a:srgbClr val="51555D"/>
              </a:buClr>
            </a:pPr>
            <a:r>
              <a:rPr lang="en-US" sz="1900">
                <a:solidFill>
                  <a:schemeClr val="accent5">
                    <a:lumMod val="10000"/>
                  </a:schemeClr>
                </a:solidFill>
              </a:rPr>
              <a:t>Reachability extended through MP-BGP redistribution</a:t>
            </a:r>
            <a:endParaRPr lang="el-GR" sz="1900">
              <a:solidFill>
                <a:schemeClr val="accent5">
                  <a:lumMod val="10000"/>
                </a:schemeClr>
              </a:solidFill>
            </a:endParaRPr>
          </a:p>
        </p:txBody>
      </p:sp>
      <p:sp>
        <p:nvSpPr>
          <p:cNvPr id="11" name="Title 4">
            <a:extLst>
              <a:ext uri="{FF2B5EF4-FFF2-40B4-BE49-F238E27FC236}">
                <a16:creationId xmlns:a16="http://schemas.microsoft.com/office/drawing/2014/main" id="{9EBBC905-E8C2-8CBE-90AF-8C8FDE59A583}"/>
              </a:ext>
            </a:extLst>
          </p:cNvPr>
          <p:cNvSpPr txBox="1">
            <a:spLocks/>
          </p:cNvSpPr>
          <p:nvPr/>
        </p:nvSpPr>
        <p:spPr>
          <a:xfrm>
            <a:off x="870098" y="365126"/>
            <a:ext cx="8039100" cy="596900"/>
          </a:xfrm>
          <a:prstGeom prst="rect">
            <a:avLst/>
          </a:prstGeom>
        </p:spPr>
        <p:txBody>
          <a:bodyPr/>
          <a:lstStyle>
            <a:lvl1pPr algn="l" defTabSz="914400" rtl="0" eaLnBrk="1" latinLnBrk="0" hangingPunct="1">
              <a:lnSpc>
                <a:spcPct val="90000"/>
              </a:lnSpc>
              <a:spcBef>
                <a:spcPct val="0"/>
              </a:spcBef>
              <a:buNone/>
              <a:defRPr sz="4400" kern="1200">
                <a:solidFill>
                  <a:srgbClr val="51555D"/>
                </a:solidFill>
                <a:latin typeface="Commissioner SemiBold" pitchFamily="2" charset="0"/>
                <a:ea typeface="+mj-ea"/>
                <a:cs typeface="+mj-cs"/>
              </a:defRPr>
            </a:lvl1pPr>
          </a:lstStyle>
          <a:p>
            <a:r>
              <a:rPr lang="en-US" sz="3500" b="1">
                <a:solidFill>
                  <a:schemeClr val="accent5">
                    <a:lumMod val="10000"/>
                  </a:schemeClr>
                </a:solidFill>
              </a:rPr>
              <a:t>Customer Services Delivered</a:t>
            </a:r>
            <a:endParaRPr lang="el-GR" sz="3500" b="1">
              <a:solidFill>
                <a:schemeClr val="accent5">
                  <a:lumMod val="10000"/>
                </a:schemeClr>
              </a:solidFill>
            </a:endParaRPr>
          </a:p>
        </p:txBody>
      </p:sp>
    </p:spTree>
    <p:extLst>
      <p:ext uri="{BB962C8B-B14F-4D97-AF65-F5344CB8AC3E}">
        <p14:creationId xmlns:p14="http://schemas.microsoft.com/office/powerpoint/2010/main" val="2331979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9D5246-63BB-441D-BBE7-311B6A8F2997}"/>
              </a:ext>
            </a:extLst>
          </p:cNvPr>
          <p:cNvSpPr>
            <a:spLocks noGrp="1"/>
          </p:cNvSpPr>
          <p:nvPr>
            <p:ph type="sldNum" sz="quarter" idx="12"/>
          </p:nvPr>
        </p:nvSpPr>
        <p:spPr/>
        <p:txBody>
          <a:bodyPr/>
          <a:lstStyle/>
          <a:p>
            <a:fld id="{B6F15528-21DE-4FAA-801E-634DDDAF4B2B}" type="slidenum">
              <a:rPr lang="en-US" smtClean="0">
                <a:latin typeface="Commissioner" pitchFamily="2" charset="0"/>
              </a:rPr>
              <a:pPr/>
              <a:t>14</a:t>
            </a:fld>
            <a:endParaRPr lang="en-US">
              <a:latin typeface="Commissioner" pitchFamily="2" charset="0"/>
            </a:endParaRPr>
          </a:p>
        </p:txBody>
      </p:sp>
      <p:sp>
        <p:nvSpPr>
          <p:cNvPr id="3" name="Title 2">
            <a:extLst>
              <a:ext uri="{FF2B5EF4-FFF2-40B4-BE49-F238E27FC236}">
                <a16:creationId xmlns:a16="http://schemas.microsoft.com/office/drawing/2014/main" id="{BCC10F96-8B7D-4F8F-855A-DAF06ED3278F}"/>
              </a:ext>
            </a:extLst>
          </p:cNvPr>
          <p:cNvSpPr>
            <a:spLocks noGrp="1"/>
          </p:cNvSpPr>
          <p:nvPr>
            <p:ph type="title"/>
          </p:nvPr>
        </p:nvSpPr>
        <p:spPr/>
        <p:txBody>
          <a:bodyPr/>
          <a:lstStyle/>
          <a:p>
            <a:r>
              <a:rPr lang="nl-NL"/>
              <a:t>Service Provider Core</a:t>
            </a:r>
            <a:endParaRPr lang="el-GR"/>
          </a:p>
        </p:txBody>
      </p:sp>
      <p:pic>
        <p:nvPicPr>
          <p:cNvPr id="7" name="Picture Placeholder 6">
            <a:extLst>
              <a:ext uri="{FF2B5EF4-FFF2-40B4-BE49-F238E27FC236}">
                <a16:creationId xmlns:a16="http://schemas.microsoft.com/office/drawing/2014/main" id="{8B08AE74-2F3E-117A-2A4F-40D28E43F2C0}"/>
              </a:ext>
            </a:extLst>
          </p:cNvPr>
          <p:cNvPicPr>
            <a:picLocks noGrp="1" noChangeAspect="1"/>
          </p:cNvPicPr>
          <p:nvPr>
            <p:ph type="pic" idx="14"/>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l="29863" r="29863"/>
          <a:stretch>
            <a:fillRect/>
          </a:stretch>
        </p:blipFill>
        <p:spPr>
          <a:xfrm>
            <a:off x="8157264" y="1076210"/>
            <a:ext cx="3689498" cy="5153170"/>
          </a:xfrm>
          <a:prstGeom prst="rect">
            <a:avLst/>
          </a:prstGeom>
        </p:spPr>
      </p:pic>
      <p:sp>
        <p:nvSpPr>
          <p:cNvPr id="5" name="Content Placeholder 4">
            <a:extLst>
              <a:ext uri="{FF2B5EF4-FFF2-40B4-BE49-F238E27FC236}">
                <a16:creationId xmlns:a16="http://schemas.microsoft.com/office/drawing/2014/main" id="{B139C217-978F-4A34-A203-6340F7633321}"/>
              </a:ext>
            </a:extLst>
          </p:cNvPr>
          <p:cNvSpPr>
            <a:spLocks noGrp="1"/>
          </p:cNvSpPr>
          <p:nvPr>
            <p:ph idx="13"/>
          </p:nvPr>
        </p:nvSpPr>
        <p:spPr/>
        <p:txBody>
          <a:bodyPr/>
          <a:lstStyle/>
          <a:p>
            <a:pPr>
              <a:lnSpc>
                <a:spcPct val="150000"/>
              </a:lnSpc>
            </a:pPr>
            <a:r>
              <a:rPr lang="en-US"/>
              <a:t>Design outcome: </a:t>
            </a:r>
            <a:endParaRPr lang="el-GR"/>
          </a:p>
          <a:p>
            <a:pPr>
              <a:lnSpc>
                <a:spcPct val="150000"/>
              </a:lnSpc>
            </a:pPr>
            <a:r>
              <a:rPr lang="en-US"/>
              <a:t>resilient SP core with separated transit </a:t>
            </a:r>
            <a:r>
              <a:rPr lang="el-GR"/>
              <a:t>&amp;</a:t>
            </a:r>
            <a:r>
              <a:rPr lang="en-US"/>
              <a:t> control-plane functions, while preserving strict VPN isolation.</a:t>
            </a:r>
            <a:endParaRPr lang="en-US" sz="1800" b="1"/>
          </a:p>
          <a:p>
            <a:pPr>
              <a:lnSpc>
                <a:spcPct val="150000"/>
              </a:lnSpc>
            </a:pPr>
            <a:endParaRPr lang="el-GR"/>
          </a:p>
        </p:txBody>
      </p:sp>
      <p:sp>
        <p:nvSpPr>
          <p:cNvPr id="8" name="Content Placeholder 3">
            <a:extLst>
              <a:ext uri="{FF2B5EF4-FFF2-40B4-BE49-F238E27FC236}">
                <a16:creationId xmlns:a16="http://schemas.microsoft.com/office/drawing/2014/main" id="{176DFEB3-828F-A4BA-9FAE-FAAFEA42D51C}"/>
              </a:ext>
            </a:extLst>
          </p:cNvPr>
          <p:cNvSpPr txBox="1">
            <a:spLocks/>
          </p:cNvSpPr>
          <p:nvPr/>
        </p:nvSpPr>
        <p:spPr>
          <a:xfrm>
            <a:off x="8157264" y="1360875"/>
            <a:ext cx="3602346" cy="472281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Clr>
                <a:srgbClr val="FCBD17"/>
              </a:buClr>
              <a:buFont typeface="Arial" panose="020B0604020202020204" pitchFamily="34" charset="0"/>
              <a:buChar char="•"/>
              <a:defRPr sz="2800" kern="1200">
                <a:solidFill>
                  <a:srgbClr val="51555D"/>
                </a:solidFill>
                <a:latin typeface="Commissioner" pitchFamily="2" charset="0"/>
                <a:ea typeface="+mn-ea"/>
                <a:cs typeface="+mn-cs"/>
              </a:defRPr>
            </a:lvl1pPr>
            <a:lvl2pPr marL="685800" indent="-228600" algn="l" defTabSz="914400" rtl="0" eaLnBrk="1" latinLnBrk="0" hangingPunct="1">
              <a:lnSpc>
                <a:spcPct val="90000"/>
              </a:lnSpc>
              <a:spcBef>
                <a:spcPts val="500"/>
              </a:spcBef>
              <a:buClr>
                <a:srgbClr val="FCBD17"/>
              </a:buClr>
              <a:buFont typeface="Arial" panose="020B0604020202020204" pitchFamily="34" charset="0"/>
              <a:buChar char="•"/>
              <a:defRPr sz="2400" kern="1200">
                <a:solidFill>
                  <a:srgbClr val="51555D"/>
                </a:solidFill>
                <a:latin typeface="Commissioner" pitchFamily="2" charset="0"/>
                <a:ea typeface="+mn-ea"/>
                <a:cs typeface="+mn-cs"/>
              </a:defRPr>
            </a:lvl2pPr>
            <a:lvl3pPr marL="1143000" indent="-228600" algn="l" defTabSz="914400" rtl="0" eaLnBrk="1" latinLnBrk="0" hangingPunct="1">
              <a:lnSpc>
                <a:spcPct val="90000"/>
              </a:lnSpc>
              <a:spcBef>
                <a:spcPts val="500"/>
              </a:spcBef>
              <a:buClr>
                <a:srgbClr val="FCBD17"/>
              </a:buClr>
              <a:buFont typeface="Arial" panose="020B0604020202020204" pitchFamily="34" charset="0"/>
              <a:buChar char="•"/>
              <a:defRPr sz="2000" kern="1200">
                <a:solidFill>
                  <a:srgbClr val="51555D"/>
                </a:solidFill>
                <a:latin typeface="Commissioner" pitchFamily="2" charset="0"/>
                <a:ea typeface="+mn-ea"/>
                <a:cs typeface="+mn-cs"/>
              </a:defRPr>
            </a:lvl3pPr>
            <a:lvl4pPr marL="1600200" indent="-228600" algn="l" defTabSz="914400" rtl="0" eaLnBrk="1" latinLnBrk="0" hangingPunct="1">
              <a:lnSpc>
                <a:spcPct val="90000"/>
              </a:lnSpc>
              <a:spcBef>
                <a:spcPts val="500"/>
              </a:spcBef>
              <a:buClr>
                <a:srgbClr val="FCBD17"/>
              </a:buClr>
              <a:buFont typeface="Arial" panose="020B0604020202020204" pitchFamily="34" charset="0"/>
              <a:buChar char="•"/>
              <a:defRPr sz="1800" kern="1200">
                <a:solidFill>
                  <a:srgbClr val="51555D"/>
                </a:solidFill>
                <a:latin typeface="Commissioner" pitchFamily="2" charset="0"/>
                <a:ea typeface="+mn-ea"/>
                <a:cs typeface="+mn-cs"/>
              </a:defRPr>
            </a:lvl4pPr>
            <a:lvl5pPr marL="2057400" indent="-228600" algn="l" defTabSz="914400" rtl="0" eaLnBrk="1" latinLnBrk="0" hangingPunct="1">
              <a:lnSpc>
                <a:spcPct val="90000"/>
              </a:lnSpc>
              <a:spcBef>
                <a:spcPts val="500"/>
              </a:spcBef>
              <a:buClr>
                <a:srgbClr val="FCBD17"/>
              </a:buClr>
              <a:buFont typeface="Arial" panose="020B0604020202020204" pitchFamily="34" charset="0"/>
              <a:buChar char="•"/>
              <a:defRPr sz="1800" kern="1200">
                <a:solidFill>
                  <a:srgbClr val="51555D"/>
                </a:solidFill>
                <a:latin typeface="Commissione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000" b="1">
                <a:solidFill>
                  <a:schemeClr val="tx1"/>
                </a:solidFill>
              </a:rPr>
              <a:t>Expanded core architecture: </a:t>
            </a:r>
            <a:r>
              <a:rPr lang="en-US" sz="2000">
                <a:solidFill>
                  <a:schemeClr val="tx1"/>
                </a:solidFill>
              </a:rPr>
              <a:t>4 PE routers + 2 P routers + 1 Route Reflector</a:t>
            </a:r>
          </a:p>
          <a:p>
            <a:pPr>
              <a:lnSpc>
                <a:spcPct val="110000"/>
              </a:lnSpc>
            </a:pPr>
            <a:r>
              <a:rPr lang="en-US" sz="2000" b="1">
                <a:solidFill>
                  <a:schemeClr val="tx1"/>
                </a:solidFill>
              </a:rPr>
              <a:t>PE layer: </a:t>
            </a:r>
            <a:r>
              <a:rPr lang="en-US" sz="2000">
                <a:solidFill>
                  <a:schemeClr val="tx1"/>
                </a:solidFill>
              </a:rPr>
              <a:t>PE-1/2/3/4 provide edge termination and per-customer VRFs</a:t>
            </a:r>
          </a:p>
          <a:p>
            <a:pPr>
              <a:lnSpc>
                <a:spcPct val="110000"/>
              </a:lnSpc>
            </a:pPr>
            <a:r>
              <a:rPr lang="en-US" sz="2000" b="1">
                <a:solidFill>
                  <a:schemeClr val="tx1"/>
                </a:solidFill>
              </a:rPr>
              <a:t>Transit layer: </a:t>
            </a:r>
            <a:r>
              <a:rPr lang="en-US" sz="2000">
                <a:solidFill>
                  <a:schemeClr val="tx1"/>
                </a:solidFill>
              </a:rPr>
              <a:t>P-1/P-2 switch MPLS labels and keep the core scalable</a:t>
            </a:r>
          </a:p>
          <a:p>
            <a:pPr>
              <a:lnSpc>
                <a:spcPct val="110000"/>
              </a:lnSpc>
            </a:pPr>
            <a:r>
              <a:rPr lang="en-US" sz="2000" b="1">
                <a:solidFill>
                  <a:schemeClr val="tx1"/>
                </a:solidFill>
              </a:rPr>
              <a:t>Control plane: </a:t>
            </a:r>
            <a:r>
              <a:rPr lang="en-US" sz="2000">
                <a:solidFill>
                  <a:schemeClr val="tx1"/>
                </a:solidFill>
              </a:rPr>
              <a:t>RR reflects vpnv4 routes to all PEs in AS 65000</a:t>
            </a:r>
          </a:p>
          <a:p>
            <a:pPr>
              <a:lnSpc>
                <a:spcPct val="110000"/>
              </a:lnSpc>
            </a:pPr>
            <a:r>
              <a:rPr lang="en-US" sz="2000" b="1">
                <a:solidFill>
                  <a:schemeClr val="tx1"/>
                </a:solidFill>
              </a:rPr>
              <a:t>Underlay &amp; transport</a:t>
            </a:r>
            <a:r>
              <a:rPr lang="en-US" sz="2000">
                <a:solidFill>
                  <a:schemeClr val="tx1"/>
                </a:solidFill>
              </a:rPr>
              <a:t>: IS-IS underlay with MPLS LDP for label distribution</a:t>
            </a:r>
          </a:p>
        </p:txBody>
      </p:sp>
    </p:spTree>
    <p:extLst>
      <p:ext uri="{BB962C8B-B14F-4D97-AF65-F5344CB8AC3E}">
        <p14:creationId xmlns:p14="http://schemas.microsoft.com/office/powerpoint/2010/main" val="1149315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241C11-B3FE-4456-ACDA-4F707792216F}"/>
              </a:ext>
            </a:extLst>
          </p:cNvPr>
          <p:cNvSpPr>
            <a:spLocks noGrp="1"/>
          </p:cNvSpPr>
          <p:nvPr>
            <p:ph type="sldNum" sz="quarter" idx="12"/>
          </p:nvPr>
        </p:nvSpPr>
        <p:spPr/>
        <p:txBody>
          <a:bodyPr/>
          <a:lstStyle/>
          <a:p>
            <a:fld id="{B6F15528-21DE-4FAA-801E-634DDDAF4B2B}" type="slidenum">
              <a:rPr lang="en-US" smtClean="0">
                <a:solidFill>
                  <a:srgbClr val="FCBD17"/>
                </a:solidFill>
                <a:latin typeface="Commissioner" pitchFamily="2" charset="0"/>
              </a:rPr>
              <a:pPr/>
              <a:t>15</a:t>
            </a:fld>
            <a:endParaRPr lang="en-US">
              <a:solidFill>
                <a:srgbClr val="FCBD17"/>
              </a:solidFill>
              <a:latin typeface="Commissioner" pitchFamily="2" charset="0"/>
            </a:endParaRPr>
          </a:p>
        </p:txBody>
      </p:sp>
      <p:sp>
        <p:nvSpPr>
          <p:cNvPr id="4" name="TextBox 3">
            <a:extLst>
              <a:ext uri="{FF2B5EF4-FFF2-40B4-BE49-F238E27FC236}">
                <a16:creationId xmlns:a16="http://schemas.microsoft.com/office/drawing/2014/main" id="{A9F758D6-B37B-1195-9E23-40773F69E30F}"/>
              </a:ext>
            </a:extLst>
          </p:cNvPr>
          <p:cNvSpPr txBox="1"/>
          <p:nvPr/>
        </p:nvSpPr>
        <p:spPr>
          <a:xfrm>
            <a:off x="496281" y="332849"/>
            <a:ext cx="6097772" cy="577081"/>
          </a:xfrm>
          <a:prstGeom prst="rect">
            <a:avLst/>
          </a:prstGeom>
        </p:spPr>
        <p:txBody>
          <a:bodyPr vert="horz" lIns="91440" tIns="45720" rIns="91440" bIns="45720" rtlCol="0" anchor="t">
            <a:noAutofit/>
          </a:bodyPr>
          <a:lstStyle>
            <a:lvl1pPr>
              <a:lnSpc>
                <a:spcPct val="90000"/>
              </a:lnSpc>
              <a:spcBef>
                <a:spcPct val="0"/>
              </a:spcBef>
              <a:buNone/>
              <a:defRPr sz="3500">
                <a:solidFill>
                  <a:srgbClr val="51555D"/>
                </a:solidFill>
                <a:latin typeface="Commissioner SemiBold" pitchFamily="2" charset="0"/>
                <a:ea typeface="+mj-ea"/>
                <a:cs typeface="+mj-cs"/>
              </a:defRPr>
            </a:lvl1pPr>
          </a:lstStyle>
          <a:p>
            <a:r>
              <a:rPr lang="en-US">
                <a:solidFill>
                  <a:schemeClr val="accent5">
                    <a:lumMod val="10000"/>
                  </a:schemeClr>
                </a:solidFill>
              </a:rPr>
              <a:t>Implementation Highlights</a:t>
            </a:r>
            <a:endParaRPr lang="el-GR">
              <a:solidFill>
                <a:schemeClr val="accent5">
                  <a:lumMod val="10000"/>
                </a:schemeClr>
              </a:solidFill>
            </a:endParaRPr>
          </a:p>
        </p:txBody>
      </p:sp>
      <p:sp>
        <p:nvSpPr>
          <p:cNvPr id="5" name="Content Placeholder 3">
            <a:extLst>
              <a:ext uri="{FF2B5EF4-FFF2-40B4-BE49-F238E27FC236}">
                <a16:creationId xmlns:a16="http://schemas.microsoft.com/office/drawing/2014/main" id="{6661AA9C-9030-7F26-BD48-A701698CECAD}"/>
              </a:ext>
            </a:extLst>
          </p:cNvPr>
          <p:cNvSpPr txBox="1">
            <a:spLocks/>
          </p:cNvSpPr>
          <p:nvPr/>
        </p:nvSpPr>
        <p:spPr>
          <a:xfrm>
            <a:off x="6257062" y="950624"/>
            <a:ext cx="5619505" cy="4722811"/>
          </a:xfrm>
          <a:prstGeom prst="rect">
            <a:avLst/>
          </a:prstGeom>
        </p:spPr>
        <p:txBody>
          <a:bodyPr/>
          <a:lstStyle>
            <a:lvl1pPr marL="228600" indent="-228600" algn="l" defTabSz="914400" rtl="0" eaLnBrk="1" latinLnBrk="0" hangingPunct="1">
              <a:lnSpc>
                <a:spcPct val="90000"/>
              </a:lnSpc>
              <a:spcBef>
                <a:spcPts val="1000"/>
              </a:spcBef>
              <a:buClr>
                <a:srgbClr val="FCBD17"/>
              </a:buClr>
              <a:buFont typeface="Arial" panose="020B0604020202020204" pitchFamily="34" charset="0"/>
              <a:buChar char="•"/>
              <a:defRPr sz="2800" kern="1200">
                <a:solidFill>
                  <a:srgbClr val="51555D"/>
                </a:solidFill>
                <a:latin typeface="Commissioner" pitchFamily="2" charset="0"/>
                <a:ea typeface="+mn-ea"/>
                <a:cs typeface="+mn-cs"/>
              </a:defRPr>
            </a:lvl1pPr>
            <a:lvl2pPr marL="685800" indent="-228600" algn="l" defTabSz="914400" rtl="0" eaLnBrk="1" latinLnBrk="0" hangingPunct="1">
              <a:lnSpc>
                <a:spcPct val="90000"/>
              </a:lnSpc>
              <a:spcBef>
                <a:spcPts val="500"/>
              </a:spcBef>
              <a:buClr>
                <a:srgbClr val="FCBD17"/>
              </a:buClr>
              <a:buFont typeface="Arial" panose="020B0604020202020204" pitchFamily="34" charset="0"/>
              <a:buChar char="•"/>
              <a:defRPr sz="2400" kern="1200">
                <a:solidFill>
                  <a:srgbClr val="51555D"/>
                </a:solidFill>
                <a:latin typeface="Commissioner" pitchFamily="2" charset="0"/>
                <a:ea typeface="+mn-ea"/>
                <a:cs typeface="+mn-cs"/>
              </a:defRPr>
            </a:lvl2pPr>
            <a:lvl3pPr marL="1143000" indent="-228600" algn="l" defTabSz="914400" rtl="0" eaLnBrk="1" latinLnBrk="0" hangingPunct="1">
              <a:lnSpc>
                <a:spcPct val="90000"/>
              </a:lnSpc>
              <a:spcBef>
                <a:spcPts val="500"/>
              </a:spcBef>
              <a:buClr>
                <a:srgbClr val="FCBD17"/>
              </a:buClr>
              <a:buFont typeface="Arial" panose="020B0604020202020204" pitchFamily="34" charset="0"/>
              <a:buChar char="•"/>
              <a:defRPr sz="2000" kern="1200">
                <a:solidFill>
                  <a:srgbClr val="51555D"/>
                </a:solidFill>
                <a:latin typeface="Commissioner" pitchFamily="2" charset="0"/>
                <a:ea typeface="+mn-ea"/>
                <a:cs typeface="+mn-cs"/>
              </a:defRPr>
            </a:lvl3pPr>
            <a:lvl4pPr marL="1600200" indent="-228600" algn="l" defTabSz="914400" rtl="0" eaLnBrk="1" latinLnBrk="0" hangingPunct="1">
              <a:lnSpc>
                <a:spcPct val="90000"/>
              </a:lnSpc>
              <a:spcBef>
                <a:spcPts val="500"/>
              </a:spcBef>
              <a:buClr>
                <a:srgbClr val="FCBD17"/>
              </a:buClr>
              <a:buFont typeface="Arial" panose="020B0604020202020204" pitchFamily="34" charset="0"/>
              <a:buChar char="•"/>
              <a:defRPr sz="1800" kern="1200">
                <a:solidFill>
                  <a:srgbClr val="51555D"/>
                </a:solidFill>
                <a:latin typeface="Commissioner" pitchFamily="2" charset="0"/>
                <a:ea typeface="+mn-ea"/>
                <a:cs typeface="+mn-cs"/>
              </a:defRPr>
            </a:lvl4pPr>
            <a:lvl5pPr marL="2057400" indent="-228600" algn="l" defTabSz="914400" rtl="0" eaLnBrk="1" latinLnBrk="0" hangingPunct="1">
              <a:lnSpc>
                <a:spcPct val="90000"/>
              </a:lnSpc>
              <a:spcBef>
                <a:spcPts val="500"/>
              </a:spcBef>
              <a:buClr>
                <a:srgbClr val="FCBD17"/>
              </a:buClr>
              <a:buFont typeface="Arial" panose="020B0604020202020204" pitchFamily="34" charset="0"/>
              <a:buChar char="•"/>
              <a:defRPr sz="1800" kern="1200">
                <a:solidFill>
                  <a:srgbClr val="51555D"/>
                </a:solidFill>
                <a:latin typeface="Commissione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000">
                <a:solidFill>
                  <a:schemeClr val="accent5">
                    <a:lumMod val="10000"/>
                  </a:schemeClr>
                </a:solidFill>
              </a:rPr>
              <a:t>CDP was used to discover the real data-plane adjacencies</a:t>
            </a:r>
          </a:p>
          <a:p>
            <a:pPr>
              <a:lnSpc>
                <a:spcPct val="150000"/>
              </a:lnSpc>
            </a:pPr>
            <a:r>
              <a:rPr lang="en-US" sz="2000">
                <a:solidFill>
                  <a:schemeClr val="accent5">
                    <a:lumMod val="10000"/>
                  </a:schemeClr>
                </a:solidFill>
              </a:rPr>
              <a:t>Management CDP paths were excluded from the transport design</a:t>
            </a:r>
          </a:p>
          <a:p>
            <a:pPr>
              <a:lnSpc>
                <a:spcPct val="150000"/>
              </a:lnSpc>
            </a:pPr>
            <a:r>
              <a:rPr lang="en-US" sz="2000">
                <a:solidFill>
                  <a:schemeClr val="accent5">
                    <a:lumMod val="10000"/>
                  </a:schemeClr>
                </a:solidFill>
              </a:rPr>
              <a:t>All P2P links were carved from 10.10.254.0/23 as /30 networks</a:t>
            </a:r>
          </a:p>
          <a:p>
            <a:pPr>
              <a:lnSpc>
                <a:spcPct val="150000"/>
              </a:lnSpc>
            </a:pPr>
            <a:r>
              <a:rPr lang="en-US" sz="2000">
                <a:solidFill>
                  <a:schemeClr val="accent5">
                    <a:lumMod val="10000"/>
                  </a:schemeClr>
                </a:solidFill>
              </a:rPr>
              <a:t>Loopbacks were assigned as stable router IDs for OSPF and BGP</a:t>
            </a:r>
          </a:p>
          <a:p>
            <a:pPr>
              <a:lnSpc>
                <a:spcPct val="150000"/>
              </a:lnSpc>
            </a:pPr>
            <a:r>
              <a:rPr lang="en-US" sz="2000">
                <a:solidFill>
                  <a:schemeClr val="accent5">
                    <a:lumMod val="10000"/>
                  </a:schemeClr>
                </a:solidFill>
              </a:rPr>
              <a:t>Configuration, verification, and documentation happened in one workflow</a:t>
            </a:r>
            <a:endParaRPr lang="el-GR" sz="2000">
              <a:solidFill>
                <a:schemeClr val="accent5">
                  <a:lumMod val="10000"/>
                </a:schemeClr>
              </a:solidFill>
            </a:endParaRPr>
          </a:p>
        </p:txBody>
      </p:sp>
      <p:pic>
        <p:nvPicPr>
          <p:cNvPr id="7" name="Picture Placeholder 6">
            <a:extLst>
              <a:ext uri="{FF2B5EF4-FFF2-40B4-BE49-F238E27FC236}">
                <a16:creationId xmlns:a16="http://schemas.microsoft.com/office/drawing/2014/main" id="{28E2C0F2-3BD4-A31F-C82F-214AC1D26B8A}"/>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l="29863" r="29863"/>
          <a:stretch>
            <a:fillRect/>
          </a:stretch>
        </p:blipFill>
        <p:spPr>
          <a:xfrm>
            <a:off x="600739" y="1172431"/>
            <a:ext cx="3450266" cy="4819032"/>
          </a:xfrm>
          <a:prstGeom prst="rect">
            <a:avLst/>
          </a:prstGeom>
        </p:spPr>
      </p:pic>
      <p:sp>
        <p:nvSpPr>
          <p:cNvPr id="6" name="Text Placeholder 4">
            <a:extLst>
              <a:ext uri="{FF2B5EF4-FFF2-40B4-BE49-F238E27FC236}">
                <a16:creationId xmlns:a16="http://schemas.microsoft.com/office/drawing/2014/main" id="{CCC991C9-74B2-6A8F-C2AB-BFAEBA918432}"/>
              </a:ext>
            </a:extLst>
          </p:cNvPr>
          <p:cNvSpPr txBox="1">
            <a:spLocks/>
          </p:cNvSpPr>
          <p:nvPr/>
        </p:nvSpPr>
        <p:spPr>
          <a:xfrm>
            <a:off x="773770" y="1224510"/>
            <a:ext cx="3104204" cy="4714873"/>
          </a:xfrm>
          <a:prstGeom prst="rect">
            <a:avLst/>
          </a:prstGeom>
        </p:spPr>
        <p:txBody>
          <a:bodyPr>
            <a:normAutofit/>
          </a:bodyPr>
          <a:lstStyle>
            <a:lvl1pPr marL="228600" indent="-228600" algn="l" defTabSz="914400" rtl="0" eaLnBrk="1" latinLnBrk="0" hangingPunct="1">
              <a:lnSpc>
                <a:spcPct val="90000"/>
              </a:lnSpc>
              <a:spcBef>
                <a:spcPts val="1000"/>
              </a:spcBef>
              <a:buClr>
                <a:srgbClr val="FCBD17"/>
              </a:buClr>
              <a:buFont typeface="Arial" panose="020B0604020202020204" pitchFamily="34" charset="0"/>
              <a:buChar char="•"/>
              <a:defRPr sz="2800" kern="1200">
                <a:solidFill>
                  <a:srgbClr val="51555D"/>
                </a:solidFill>
                <a:latin typeface="Commissioner" pitchFamily="2" charset="0"/>
                <a:ea typeface="+mn-ea"/>
                <a:cs typeface="+mn-cs"/>
              </a:defRPr>
            </a:lvl1pPr>
            <a:lvl2pPr marL="685800" indent="-228600" algn="l" defTabSz="914400" rtl="0" eaLnBrk="1" latinLnBrk="0" hangingPunct="1">
              <a:lnSpc>
                <a:spcPct val="90000"/>
              </a:lnSpc>
              <a:spcBef>
                <a:spcPts val="500"/>
              </a:spcBef>
              <a:buClr>
                <a:srgbClr val="FCBD17"/>
              </a:buClr>
              <a:buFont typeface="Arial" panose="020B0604020202020204" pitchFamily="34" charset="0"/>
              <a:buChar char="•"/>
              <a:defRPr sz="2400" kern="1200">
                <a:solidFill>
                  <a:srgbClr val="51555D"/>
                </a:solidFill>
                <a:latin typeface="Commissioner" pitchFamily="2" charset="0"/>
                <a:ea typeface="+mn-ea"/>
                <a:cs typeface="+mn-cs"/>
              </a:defRPr>
            </a:lvl2pPr>
            <a:lvl3pPr marL="1143000" indent="-228600" algn="l" defTabSz="914400" rtl="0" eaLnBrk="1" latinLnBrk="0" hangingPunct="1">
              <a:lnSpc>
                <a:spcPct val="90000"/>
              </a:lnSpc>
              <a:spcBef>
                <a:spcPts val="500"/>
              </a:spcBef>
              <a:buClr>
                <a:srgbClr val="FCBD17"/>
              </a:buClr>
              <a:buFont typeface="Arial" panose="020B0604020202020204" pitchFamily="34" charset="0"/>
              <a:buChar char="•"/>
              <a:defRPr sz="2000" kern="1200">
                <a:solidFill>
                  <a:srgbClr val="51555D"/>
                </a:solidFill>
                <a:latin typeface="Commissioner" pitchFamily="2" charset="0"/>
                <a:ea typeface="+mn-ea"/>
                <a:cs typeface="+mn-cs"/>
              </a:defRPr>
            </a:lvl3pPr>
            <a:lvl4pPr marL="1600200" indent="-228600" algn="l" defTabSz="914400" rtl="0" eaLnBrk="1" latinLnBrk="0" hangingPunct="1">
              <a:lnSpc>
                <a:spcPct val="90000"/>
              </a:lnSpc>
              <a:spcBef>
                <a:spcPts val="500"/>
              </a:spcBef>
              <a:buClr>
                <a:srgbClr val="FCBD17"/>
              </a:buClr>
              <a:buFont typeface="Arial" panose="020B0604020202020204" pitchFamily="34" charset="0"/>
              <a:buChar char="•"/>
              <a:defRPr sz="1800" kern="1200">
                <a:solidFill>
                  <a:srgbClr val="51555D"/>
                </a:solidFill>
                <a:latin typeface="Commissioner" pitchFamily="2" charset="0"/>
                <a:ea typeface="+mn-ea"/>
                <a:cs typeface="+mn-cs"/>
              </a:defRPr>
            </a:lvl4pPr>
            <a:lvl5pPr marL="2057400" indent="-228600" algn="l" defTabSz="914400" rtl="0" eaLnBrk="1" latinLnBrk="0" hangingPunct="1">
              <a:lnSpc>
                <a:spcPct val="90000"/>
              </a:lnSpc>
              <a:spcBef>
                <a:spcPts val="500"/>
              </a:spcBef>
              <a:buClr>
                <a:srgbClr val="FCBD17"/>
              </a:buClr>
              <a:buFont typeface="Arial" panose="020B0604020202020204" pitchFamily="34" charset="0"/>
              <a:buChar char="•"/>
              <a:defRPr sz="1800" kern="1200">
                <a:solidFill>
                  <a:srgbClr val="51555D"/>
                </a:solidFill>
                <a:latin typeface="Commissione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l-GR" sz="2000">
              <a:solidFill>
                <a:srgbClr val="FCBD17"/>
              </a:solidFill>
            </a:endParaRPr>
          </a:p>
          <a:p>
            <a:pPr marL="0" indent="0">
              <a:lnSpc>
                <a:spcPct val="150000"/>
              </a:lnSpc>
              <a:buNone/>
            </a:pPr>
            <a:r>
              <a:rPr lang="en-US" sz="2500">
                <a:solidFill>
                  <a:srgbClr val="0A5C5C"/>
                </a:solidFill>
              </a:rPr>
              <a:t>This lab demonstrates discovery, configuration, verification, and documentation in one Copilot-driven session</a:t>
            </a:r>
            <a:endParaRPr lang="el-GR" sz="2500">
              <a:solidFill>
                <a:srgbClr val="0A5C5C"/>
              </a:solidFill>
            </a:endParaRPr>
          </a:p>
        </p:txBody>
      </p:sp>
    </p:spTree>
    <p:extLst>
      <p:ext uri="{BB962C8B-B14F-4D97-AF65-F5344CB8AC3E}">
        <p14:creationId xmlns:p14="http://schemas.microsoft.com/office/powerpoint/2010/main" val="554045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B3BE0A-4F17-F946-FDC0-1A24CBEABFC7}"/>
              </a:ext>
            </a:extLst>
          </p:cNvPr>
          <p:cNvSpPr>
            <a:spLocks noGrp="1"/>
          </p:cNvSpPr>
          <p:nvPr>
            <p:ph type="sldNum" sz="quarter" idx="12"/>
          </p:nvPr>
        </p:nvSpPr>
        <p:spPr/>
        <p:txBody>
          <a:bodyPr/>
          <a:lstStyle/>
          <a:p>
            <a:fld id="{B6F15528-21DE-4FAA-801E-634DDDAF4B2B}" type="slidenum">
              <a:rPr lang="en-US" smtClean="0">
                <a:latin typeface="Commissioner" pitchFamily="2" charset="0"/>
              </a:rPr>
              <a:pPr/>
              <a:t>16</a:t>
            </a:fld>
            <a:endParaRPr lang="en-US">
              <a:latin typeface="Commissioner" pitchFamily="2" charset="0"/>
            </a:endParaRPr>
          </a:p>
        </p:txBody>
      </p:sp>
      <p:sp>
        <p:nvSpPr>
          <p:cNvPr id="3" name="Title 2">
            <a:extLst>
              <a:ext uri="{FF2B5EF4-FFF2-40B4-BE49-F238E27FC236}">
                <a16:creationId xmlns:a16="http://schemas.microsoft.com/office/drawing/2014/main" id="{B34C6905-6F02-11A2-33FE-B60A9FBF6E9E}"/>
              </a:ext>
            </a:extLst>
          </p:cNvPr>
          <p:cNvSpPr>
            <a:spLocks noGrp="1"/>
          </p:cNvSpPr>
          <p:nvPr>
            <p:ph type="title"/>
          </p:nvPr>
        </p:nvSpPr>
        <p:spPr/>
        <p:txBody>
          <a:bodyPr/>
          <a:lstStyle/>
          <a:p>
            <a:r>
              <a:rPr lang="en-US"/>
              <a:t>Bootstrap config</a:t>
            </a:r>
            <a:endParaRPr lang="el-GR"/>
          </a:p>
        </p:txBody>
      </p:sp>
      <p:sp>
        <p:nvSpPr>
          <p:cNvPr id="5" name="Text Placeholder 4">
            <a:extLst>
              <a:ext uri="{FF2B5EF4-FFF2-40B4-BE49-F238E27FC236}">
                <a16:creationId xmlns:a16="http://schemas.microsoft.com/office/drawing/2014/main" id="{F2B7C6C0-4A38-7D99-45D7-20C730512FB6}"/>
              </a:ext>
            </a:extLst>
          </p:cNvPr>
          <p:cNvSpPr>
            <a:spLocks noGrp="1"/>
          </p:cNvSpPr>
          <p:nvPr>
            <p:ph type="body" sz="half" idx="2"/>
          </p:nvPr>
        </p:nvSpPr>
        <p:spPr>
          <a:xfrm>
            <a:off x="839788" y="1266825"/>
            <a:ext cx="8189912" cy="4714873"/>
          </a:xfrm>
        </p:spPr>
        <p:txBody>
          <a:bodyPr>
            <a:normAutofit fontScale="92500" lnSpcReduction="10000"/>
          </a:bodyPr>
          <a:lstStyle/>
          <a:p>
            <a:pPr marL="0" indent="0">
              <a:buNone/>
            </a:pPr>
            <a:r>
              <a:rPr lang="en-US" sz="1400" b="1"/>
              <a:t>All it took was the following initial set of commands on all routers!</a:t>
            </a:r>
          </a:p>
          <a:p>
            <a:pPr marL="0" indent="0">
              <a:buNone/>
            </a:pPr>
            <a:r>
              <a:rPr lang="en-US" sz="1400"/>
              <a:t>cry key gen </a:t>
            </a:r>
            <a:r>
              <a:rPr lang="en-US" sz="1400" err="1"/>
              <a:t>rsa</a:t>
            </a:r>
            <a:endParaRPr lang="en-US" sz="1400"/>
          </a:p>
          <a:p>
            <a:pPr marL="0" indent="0">
              <a:buNone/>
            </a:pPr>
            <a:r>
              <a:rPr lang="en-US" sz="1400" err="1"/>
              <a:t>cdp</a:t>
            </a:r>
            <a:endParaRPr lang="en-US" sz="1400"/>
          </a:p>
          <a:p>
            <a:pPr marL="0" indent="0">
              <a:buNone/>
            </a:pPr>
            <a:r>
              <a:rPr lang="en-US" sz="1400" err="1"/>
              <a:t>vrf</a:t>
            </a:r>
            <a:r>
              <a:rPr lang="en-US" sz="1400"/>
              <a:t> mgmt.</a:t>
            </a:r>
          </a:p>
          <a:p>
            <a:pPr marL="0" indent="0">
              <a:buNone/>
            </a:pPr>
            <a:r>
              <a:rPr lang="en-US" sz="1400"/>
              <a:t>interface MgmtEth0/0/CPU0/0</a:t>
            </a:r>
          </a:p>
          <a:p>
            <a:pPr marL="0" indent="0">
              <a:buNone/>
            </a:pPr>
            <a:r>
              <a:rPr lang="en-US" sz="1400"/>
              <a:t>   </a:t>
            </a:r>
            <a:r>
              <a:rPr lang="en-US" sz="1400" err="1"/>
              <a:t>cdp</a:t>
            </a:r>
            <a:endParaRPr lang="en-US" sz="1400"/>
          </a:p>
          <a:p>
            <a:pPr marL="0" indent="0">
              <a:buNone/>
            </a:pPr>
            <a:r>
              <a:rPr lang="en-US" sz="1400"/>
              <a:t>   </a:t>
            </a:r>
            <a:r>
              <a:rPr lang="en-US" sz="1400" err="1"/>
              <a:t>vrf</a:t>
            </a:r>
            <a:r>
              <a:rPr lang="en-US" sz="1400"/>
              <a:t> </a:t>
            </a:r>
            <a:r>
              <a:rPr lang="en-US" sz="1400" err="1"/>
              <a:t>mgmt</a:t>
            </a:r>
            <a:endParaRPr lang="en-US" sz="1400"/>
          </a:p>
          <a:p>
            <a:pPr marL="0" indent="0">
              <a:buNone/>
            </a:pPr>
            <a:r>
              <a:rPr lang="en-US" sz="1400"/>
              <a:t>   ipv4 address IP MASK</a:t>
            </a:r>
          </a:p>
          <a:p>
            <a:pPr marL="0" indent="0">
              <a:buNone/>
            </a:pPr>
            <a:r>
              <a:rPr lang="en-US" sz="1400"/>
              <a:t>router static</a:t>
            </a:r>
          </a:p>
          <a:p>
            <a:pPr marL="0" indent="0">
              <a:buNone/>
            </a:pPr>
            <a:r>
              <a:rPr lang="en-US" sz="1400"/>
              <a:t>   </a:t>
            </a:r>
            <a:r>
              <a:rPr lang="en-US" sz="1400" err="1"/>
              <a:t>vrf</a:t>
            </a:r>
            <a:r>
              <a:rPr lang="en-US" sz="1400"/>
              <a:t> </a:t>
            </a:r>
            <a:r>
              <a:rPr lang="en-US" sz="1400" err="1"/>
              <a:t>mgmt</a:t>
            </a:r>
            <a:endParaRPr lang="en-US" sz="1400"/>
          </a:p>
          <a:p>
            <a:pPr marL="0" indent="0">
              <a:buNone/>
            </a:pPr>
            <a:r>
              <a:rPr lang="en-US" sz="1400"/>
              <a:t>    address-family ipv4 unicast</a:t>
            </a:r>
          </a:p>
          <a:p>
            <a:pPr marL="0" indent="0">
              <a:buNone/>
            </a:pPr>
            <a:r>
              <a:rPr lang="en-US" sz="1400"/>
              <a:t>      0.0.0.0/0 GW_IP</a:t>
            </a:r>
          </a:p>
          <a:p>
            <a:pPr marL="0" indent="0">
              <a:buNone/>
            </a:pPr>
            <a:r>
              <a:rPr lang="en-US" sz="1400"/>
              <a:t>ssh server v2</a:t>
            </a:r>
          </a:p>
          <a:p>
            <a:pPr marL="0" indent="0">
              <a:buNone/>
            </a:pPr>
            <a:r>
              <a:rPr lang="en-US" sz="1400"/>
              <a:t>ipv4 access-list ALL</a:t>
            </a:r>
          </a:p>
          <a:p>
            <a:pPr marL="0" indent="0">
              <a:buNone/>
            </a:pPr>
            <a:r>
              <a:rPr lang="en-US" sz="1400"/>
              <a:t>   10 permit ipv4 any </a:t>
            </a:r>
            <a:r>
              <a:rPr lang="en-US" sz="1400" err="1"/>
              <a:t>any</a:t>
            </a:r>
            <a:endParaRPr lang="en-US" sz="1400"/>
          </a:p>
          <a:p>
            <a:pPr marL="0" indent="0">
              <a:buNone/>
            </a:pPr>
            <a:r>
              <a:rPr lang="en-US" sz="1400"/>
              <a:t>ssh server </a:t>
            </a:r>
            <a:r>
              <a:rPr lang="en-US" sz="1400" err="1"/>
              <a:t>vrf</a:t>
            </a:r>
            <a:r>
              <a:rPr lang="en-US" sz="1400"/>
              <a:t> </a:t>
            </a:r>
            <a:r>
              <a:rPr lang="en-US" sz="1400" err="1"/>
              <a:t>mgmt</a:t>
            </a:r>
            <a:r>
              <a:rPr lang="en-US" sz="1400"/>
              <a:t> ipv4 access-list ALL</a:t>
            </a:r>
            <a:endParaRPr lang="el-GR" sz="1400"/>
          </a:p>
        </p:txBody>
      </p:sp>
    </p:spTree>
    <p:extLst>
      <p:ext uri="{BB962C8B-B14F-4D97-AF65-F5344CB8AC3E}">
        <p14:creationId xmlns:p14="http://schemas.microsoft.com/office/powerpoint/2010/main" val="803265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E5400C-63F5-B62D-9859-4A7379C01C22}"/>
              </a:ext>
            </a:extLst>
          </p:cNvPr>
          <p:cNvSpPr>
            <a:spLocks noGrp="1"/>
          </p:cNvSpPr>
          <p:nvPr>
            <p:ph type="sldNum" sz="quarter" idx="12"/>
          </p:nvPr>
        </p:nvSpPr>
        <p:spPr/>
        <p:txBody>
          <a:bodyPr/>
          <a:lstStyle/>
          <a:p>
            <a:fld id="{B6F15528-21DE-4FAA-801E-634DDDAF4B2B}" type="slidenum">
              <a:rPr lang="en-US" smtClean="0">
                <a:latin typeface="Commissioner" pitchFamily="2" charset="0"/>
              </a:rPr>
              <a:pPr/>
              <a:t>17</a:t>
            </a:fld>
            <a:endParaRPr lang="en-US">
              <a:latin typeface="Commissioner" pitchFamily="2" charset="0"/>
            </a:endParaRPr>
          </a:p>
        </p:txBody>
      </p:sp>
      <p:sp>
        <p:nvSpPr>
          <p:cNvPr id="3" name="Title 2">
            <a:extLst>
              <a:ext uri="{FF2B5EF4-FFF2-40B4-BE49-F238E27FC236}">
                <a16:creationId xmlns:a16="http://schemas.microsoft.com/office/drawing/2014/main" id="{0679A859-0EF8-03FF-810A-A6C460E7C684}"/>
              </a:ext>
            </a:extLst>
          </p:cNvPr>
          <p:cNvSpPr>
            <a:spLocks noGrp="1"/>
          </p:cNvSpPr>
          <p:nvPr>
            <p:ph type="title"/>
          </p:nvPr>
        </p:nvSpPr>
        <p:spPr/>
        <p:txBody>
          <a:bodyPr/>
          <a:lstStyle/>
          <a:p>
            <a:r>
              <a:rPr lang="en-US"/>
              <a:t>The prompt nightmare!</a:t>
            </a:r>
            <a:endParaRPr lang="el-GR"/>
          </a:p>
        </p:txBody>
      </p:sp>
      <p:sp>
        <p:nvSpPr>
          <p:cNvPr id="4" name="Content Placeholder 3">
            <a:extLst>
              <a:ext uri="{FF2B5EF4-FFF2-40B4-BE49-F238E27FC236}">
                <a16:creationId xmlns:a16="http://schemas.microsoft.com/office/drawing/2014/main" id="{CFA145D0-7215-EDE3-16E5-4E3254BD4606}"/>
              </a:ext>
            </a:extLst>
          </p:cNvPr>
          <p:cNvSpPr>
            <a:spLocks noGrp="1"/>
          </p:cNvSpPr>
          <p:nvPr>
            <p:ph idx="1"/>
          </p:nvPr>
        </p:nvSpPr>
        <p:spPr>
          <a:xfrm>
            <a:off x="1016330" y="1146511"/>
            <a:ext cx="9794044" cy="4722811"/>
          </a:xfrm>
        </p:spPr>
        <p:txBody>
          <a:bodyPr>
            <a:normAutofit fontScale="62500" lnSpcReduction="20000"/>
          </a:bodyPr>
          <a:lstStyle/>
          <a:p>
            <a:pPr marL="0" indent="0">
              <a:buNone/>
            </a:pPr>
            <a:r>
              <a:rPr lang="en-US"/>
              <a:t>In order to avoid the notorious hallucinations, the prompt has to be VERY specific! Otherwise, AI tends to do its things..</a:t>
            </a:r>
          </a:p>
          <a:p>
            <a:pPr marL="0" indent="0">
              <a:buNone/>
            </a:pPr>
            <a:endParaRPr lang="en-US"/>
          </a:p>
          <a:p>
            <a:pPr marL="0" indent="0">
              <a:buNone/>
            </a:pPr>
            <a:r>
              <a:rPr lang="en-US" sz="2000" i="1"/>
              <a:t>You'll need to act as a senior network engineer focused on MPLS service provider networks. We want to build a small MPLS network with 2 customers (CustA, </a:t>
            </a:r>
            <a:r>
              <a:rPr lang="en-US" sz="2000" i="1" err="1"/>
              <a:t>CustB</a:t>
            </a:r>
            <a:r>
              <a:rPr lang="en-US" sz="2000" i="1"/>
              <a:t>).</a:t>
            </a:r>
          </a:p>
          <a:p>
            <a:pPr marL="0" indent="0">
              <a:buNone/>
            </a:pPr>
            <a:r>
              <a:rPr lang="en-US" sz="2000" i="1"/>
              <a:t>Based on the JSON inventory, use CDP to discover from the devices the exact interfaces that connects them. </a:t>
            </a:r>
            <a:r>
              <a:rPr lang="en-US" sz="2000" b="1" i="1"/>
              <a:t>Ignore the MGMT interfaces from CDP on all nodes.</a:t>
            </a:r>
          </a:p>
          <a:p>
            <a:pPr marL="0" indent="0">
              <a:buNone/>
            </a:pPr>
            <a:r>
              <a:rPr lang="en-US" sz="2000" i="1"/>
              <a:t>Assume you have the prefix 10.10.254.0/23. Configure all P2P links between the devices with a /30 prefix using the previously provided /23 prefix. After you configure the interfaces, configure routing protocols. </a:t>
            </a:r>
          </a:p>
          <a:p>
            <a:pPr marL="0" indent="0">
              <a:buNone/>
            </a:pPr>
            <a:r>
              <a:rPr lang="en-US" sz="2000" i="1"/>
              <a:t>Between </a:t>
            </a:r>
            <a:r>
              <a:rPr lang="en-US" sz="2000" i="1" err="1"/>
              <a:t>CustB</a:t>
            </a:r>
            <a:r>
              <a:rPr lang="en-US" sz="2000" i="1"/>
              <a:t> routers and PE routers we want to use OSPF. Configure a loop0 with a /32 IP from the 10.10.254.0/32 prefix and use it as router-id. Use area 0 and a password of "cisco" for neighborship authentication. From CustB-1 </a:t>
            </a:r>
            <a:r>
              <a:rPr lang="en-US" sz="2000" b="1" i="1"/>
              <a:t>advertise prefix 10.10.12.0/24</a:t>
            </a:r>
            <a:r>
              <a:rPr lang="en-US" sz="2000" i="1"/>
              <a:t> while from CustB-2 </a:t>
            </a:r>
            <a:r>
              <a:rPr lang="en-US" sz="2000" b="1" i="1"/>
              <a:t>prefix 10.10.13.0/24</a:t>
            </a:r>
            <a:r>
              <a:rPr lang="en-US" sz="2000" i="1"/>
              <a:t>.</a:t>
            </a:r>
          </a:p>
          <a:p>
            <a:pPr marL="0" indent="0">
              <a:buNone/>
            </a:pPr>
            <a:r>
              <a:rPr lang="en-US" sz="2000" i="1"/>
              <a:t>Between CustA routers and PE routers we want to use BGP. CustA ASN is 65100 while PEs will be 65000. From CustA-1 advertise prefix 10.20.12.0/24 while from CustA-2 prefix 10.20.13.0/24. </a:t>
            </a:r>
            <a:r>
              <a:rPr lang="en-US" sz="2000" b="1" i="1"/>
              <a:t>(Here it missed the need for AS-override so nothing was working)</a:t>
            </a:r>
          </a:p>
          <a:p>
            <a:pPr marL="0" indent="0">
              <a:buNone/>
            </a:pPr>
            <a:r>
              <a:rPr lang="en-US" sz="2000" i="1"/>
              <a:t>For the MPLS core network (P and PE routers) configure IS-IS as an IGP and enable also LDP between them. Use a loopback interface for IS-IS router ID.</a:t>
            </a:r>
          </a:p>
          <a:p>
            <a:pPr marL="0" indent="0">
              <a:buNone/>
            </a:pPr>
            <a:r>
              <a:rPr lang="en-US" sz="2000" i="1"/>
              <a:t>Assign a relevant description to all router interfaces.</a:t>
            </a:r>
          </a:p>
          <a:p>
            <a:pPr marL="0" indent="0">
              <a:buNone/>
            </a:pPr>
            <a:r>
              <a:rPr lang="en-US" sz="2000" i="1"/>
              <a:t>Between the 4 PE routers configure MP-BGP with ASN 65000. </a:t>
            </a:r>
            <a:r>
              <a:rPr lang="en-US" sz="2000" b="1" i="1"/>
              <a:t>For the iBGP peering use the RR router </a:t>
            </a:r>
            <a:r>
              <a:rPr lang="en-US" sz="2000" i="1"/>
              <a:t>which should be configured as RR and </a:t>
            </a:r>
            <a:r>
              <a:rPr lang="en-US" sz="2000" b="1" i="1"/>
              <a:t>all PE routers as RR clients.</a:t>
            </a:r>
          </a:p>
          <a:p>
            <a:pPr marL="0" indent="0">
              <a:buNone/>
            </a:pPr>
            <a:r>
              <a:rPr lang="en-US" sz="2000" i="1"/>
              <a:t>Configure them as MPLS PE routers where each customer (A and B) belong to their own VRF. Create the MP-BGP session between the PEs so that CustA-1 routes are advertised to CustA-2 (and vice versa). </a:t>
            </a:r>
          </a:p>
          <a:p>
            <a:pPr marL="0" indent="0">
              <a:buNone/>
            </a:pPr>
            <a:r>
              <a:rPr lang="en-US" sz="2000" i="1"/>
              <a:t>Also CustB-1 routes are advertised to Cust B-2 and vice versa.</a:t>
            </a:r>
            <a:endParaRPr lang="el-GR" sz="2000" i="1"/>
          </a:p>
        </p:txBody>
      </p:sp>
    </p:spTree>
    <p:extLst>
      <p:ext uri="{BB962C8B-B14F-4D97-AF65-F5344CB8AC3E}">
        <p14:creationId xmlns:p14="http://schemas.microsoft.com/office/powerpoint/2010/main" val="1862591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402A8-D44C-8062-4A34-B300471F90F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079AD3-4ED6-D516-EF20-6CE5C70ADC8B}"/>
              </a:ext>
            </a:extLst>
          </p:cNvPr>
          <p:cNvSpPr>
            <a:spLocks noGrp="1"/>
          </p:cNvSpPr>
          <p:nvPr>
            <p:ph type="sldNum" sz="quarter" idx="12"/>
          </p:nvPr>
        </p:nvSpPr>
        <p:spPr/>
        <p:txBody>
          <a:bodyPr/>
          <a:lstStyle/>
          <a:p>
            <a:fld id="{B6F15528-21DE-4FAA-801E-634DDDAF4B2B}" type="slidenum">
              <a:rPr lang="en-US" smtClean="0">
                <a:latin typeface="Commissioner" pitchFamily="2" charset="0"/>
              </a:rPr>
              <a:pPr/>
              <a:t>18</a:t>
            </a:fld>
            <a:endParaRPr lang="en-US">
              <a:latin typeface="Commissioner" pitchFamily="2" charset="0"/>
            </a:endParaRPr>
          </a:p>
        </p:txBody>
      </p:sp>
      <p:sp>
        <p:nvSpPr>
          <p:cNvPr id="3" name="Title 2">
            <a:extLst>
              <a:ext uri="{FF2B5EF4-FFF2-40B4-BE49-F238E27FC236}">
                <a16:creationId xmlns:a16="http://schemas.microsoft.com/office/drawing/2014/main" id="{992CEAAD-F38E-D36D-BB01-D1593A228240}"/>
              </a:ext>
            </a:extLst>
          </p:cNvPr>
          <p:cNvSpPr>
            <a:spLocks noGrp="1"/>
          </p:cNvSpPr>
          <p:nvPr>
            <p:ph type="title"/>
          </p:nvPr>
        </p:nvSpPr>
        <p:spPr/>
        <p:txBody>
          <a:bodyPr/>
          <a:lstStyle/>
          <a:p>
            <a:r>
              <a:rPr lang="en-US"/>
              <a:t>Running the deployment</a:t>
            </a:r>
            <a:endParaRPr lang="el-GR"/>
          </a:p>
        </p:txBody>
      </p:sp>
      <p:pic>
        <p:nvPicPr>
          <p:cNvPr id="6" name="Content Placeholder 5" descr="The image content describes a process for inspecting MPLS lab equipment, discovering device adjacencies, generating and pushing a configuration plan, validating connectivity, and creating a diagram with draw.io.&#10;&#10;AI-generated content may be incorrect.">
            <a:extLst>
              <a:ext uri="{FF2B5EF4-FFF2-40B4-BE49-F238E27FC236}">
                <a16:creationId xmlns:a16="http://schemas.microsoft.com/office/drawing/2014/main" id="{A07FCCC5-52A2-887D-FE00-A9A943E159BC}"/>
              </a:ext>
            </a:extLst>
          </p:cNvPr>
          <p:cNvPicPr>
            <a:picLocks noGrp="1" noChangeAspect="1"/>
          </p:cNvPicPr>
          <p:nvPr>
            <p:ph idx="1"/>
          </p:nvPr>
        </p:nvPicPr>
        <p:blipFill>
          <a:blip r:embed="rId2"/>
          <a:stretch>
            <a:fillRect/>
          </a:stretch>
        </p:blipFill>
        <p:spPr>
          <a:xfrm>
            <a:off x="964023" y="1272611"/>
            <a:ext cx="4221588" cy="1503941"/>
          </a:xfrm>
          <a:prstGeom prst="rect">
            <a:avLst/>
          </a:prstGeom>
        </p:spPr>
      </p:pic>
      <p:pic>
        <p:nvPicPr>
          <p:cNvPr id="8" name="Picture 7" descr="The text appears to be a technical description of a process involving the configuration of a Command Line Tool for Performance (CDP) to map communication links between Central Execution (CE) and Processing Element (PE) in a data center, with a focus on ensuring the correct execution prefix for accurate mapping.&#10;&#10;AI-generated content may be incorrect.">
            <a:extLst>
              <a:ext uri="{FF2B5EF4-FFF2-40B4-BE49-F238E27FC236}">
                <a16:creationId xmlns:a16="http://schemas.microsoft.com/office/drawing/2014/main" id="{640A4CDD-184B-318C-8320-D4FFCC59A67F}"/>
              </a:ext>
            </a:extLst>
          </p:cNvPr>
          <p:cNvPicPr>
            <a:picLocks noChangeAspect="1"/>
          </p:cNvPicPr>
          <p:nvPr/>
        </p:nvPicPr>
        <p:blipFill>
          <a:blip r:embed="rId3"/>
          <a:stretch>
            <a:fillRect/>
          </a:stretch>
        </p:blipFill>
        <p:spPr>
          <a:xfrm>
            <a:off x="964023" y="2843238"/>
            <a:ext cx="4221588" cy="469065"/>
          </a:xfrm>
          <a:prstGeom prst="rect">
            <a:avLst/>
          </a:prstGeom>
        </p:spPr>
      </p:pic>
      <p:pic>
        <p:nvPicPr>
          <p:cNvPr id="10" name="Picture 9" descr="The text describes a network configuration process for a router (RR) that ensures no active data-plane adjacency, maintains MPLS forwarding in the PE/P core, and carefully checks existing routing stanzas to prevent conflicts before applying updates.&#10;&#10;AI-generated content may be incorrect.">
            <a:extLst>
              <a:ext uri="{FF2B5EF4-FFF2-40B4-BE49-F238E27FC236}">
                <a16:creationId xmlns:a16="http://schemas.microsoft.com/office/drawing/2014/main" id="{C7FFEA02-5918-3C0C-E232-C6160DADCB4D}"/>
              </a:ext>
            </a:extLst>
          </p:cNvPr>
          <p:cNvPicPr>
            <a:picLocks noChangeAspect="1"/>
          </p:cNvPicPr>
          <p:nvPr/>
        </p:nvPicPr>
        <p:blipFill>
          <a:blip r:embed="rId4"/>
          <a:stretch>
            <a:fillRect/>
          </a:stretch>
        </p:blipFill>
        <p:spPr>
          <a:xfrm>
            <a:off x="964023" y="3378990"/>
            <a:ext cx="4221588" cy="772578"/>
          </a:xfrm>
          <a:prstGeom prst="rect">
            <a:avLst/>
          </a:prstGeom>
        </p:spPr>
      </p:pic>
      <p:pic>
        <p:nvPicPr>
          <p:cNvPr id="12" name="Picture 11" descr="The image displays a technical process involving the configuration and validation of network protocols, specifically focusing on base interface addressing, VRFs, loopbacks, ISIS/LDP, and CE protocols, with an emphasis on BGP adjustments based on live outputs.&#10;&#10;AI-generated content may be incorrect.">
            <a:extLst>
              <a:ext uri="{FF2B5EF4-FFF2-40B4-BE49-F238E27FC236}">
                <a16:creationId xmlns:a16="http://schemas.microsoft.com/office/drawing/2014/main" id="{B2105363-A2EA-7C7E-EF96-A93920C14EB2}"/>
              </a:ext>
            </a:extLst>
          </p:cNvPr>
          <p:cNvPicPr>
            <a:picLocks noChangeAspect="1"/>
          </p:cNvPicPr>
          <p:nvPr/>
        </p:nvPicPr>
        <p:blipFill>
          <a:blip r:embed="rId5"/>
          <a:stretch>
            <a:fillRect/>
          </a:stretch>
        </p:blipFill>
        <p:spPr>
          <a:xfrm>
            <a:off x="964023" y="4206223"/>
            <a:ext cx="4221588" cy="551841"/>
          </a:xfrm>
          <a:prstGeom prst="rect">
            <a:avLst/>
          </a:prstGeom>
        </p:spPr>
      </p:pic>
      <p:pic>
        <p:nvPicPr>
          <p:cNvPr id="14" name="Picture 13" descr="The XR changes are in a pending state due to a missing commit, but are now being applied to all routers and verification is being re-run.&#10;&#10;AI-generated content may be incorrect.">
            <a:extLst>
              <a:ext uri="{FF2B5EF4-FFF2-40B4-BE49-F238E27FC236}">
                <a16:creationId xmlns:a16="http://schemas.microsoft.com/office/drawing/2014/main" id="{202FF168-7B6E-E7C7-F451-9A962BB11F82}"/>
              </a:ext>
            </a:extLst>
          </p:cNvPr>
          <p:cNvPicPr>
            <a:picLocks noChangeAspect="1"/>
          </p:cNvPicPr>
          <p:nvPr/>
        </p:nvPicPr>
        <p:blipFill>
          <a:blip r:embed="rId6"/>
          <a:stretch>
            <a:fillRect/>
          </a:stretch>
        </p:blipFill>
        <p:spPr>
          <a:xfrm>
            <a:off x="964023" y="4836783"/>
            <a:ext cx="4221588" cy="401181"/>
          </a:xfrm>
          <a:prstGeom prst="rect">
            <a:avLst/>
          </a:prstGeom>
        </p:spPr>
      </p:pic>
      <p:pic>
        <p:nvPicPr>
          <p:cNvPr id="16" name="Picture 15" descr="The image shows a technical configuration setting for a VPN connection, indicating an issue with customer ASN number 65100, and a solution involving enabling AS-override on peer-to-customer edge neighbors.&#10;&#10;AI-generated content may be incorrect.">
            <a:extLst>
              <a:ext uri="{FF2B5EF4-FFF2-40B4-BE49-F238E27FC236}">
                <a16:creationId xmlns:a16="http://schemas.microsoft.com/office/drawing/2014/main" id="{B80AF595-2EFF-CFA8-08B6-F4FFA9AAC605}"/>
              </a:ext>
            </a:extLst>
          </p:cNvPr>
          <p:cNvPicPr>
            <a:picLocks noChangeAspect="1"/>
          </p:cNvPicPr>
          <p:nvPr/>
        </p:nvPicPr>
        <p:blipFill>
          <a:blip r:embed="rId7"/>
          <a:stretch>
            <a:fillRect/>
          </a:stretch>
        </p:blipFill>
        <p:spPr>
          <a:xfrm>
            <a:off x="964023" y="5321347"/>
            <a:ext cx="4221588" cy="597760"/>
          </a:xfrm>
          <a:prstGeom prst="rect">
            <a:avLst/>
          </a:prstGeom>
        </p:spPr>
      </p:pic>
      <p:pic>
        <p:nvPicPr>
          <p:cNvPr id="18" name="Picture 17" descr="The image depicts a network configuration with MPLS L3VPN service set up between two customer pairs, detailing various routing protocols and VRF configurations.&#10;&#10;AI-generated content may be incorrect.">
            <a:extLst>
              <a:ext uri="{FF2B5EF4-FFF2-40B4-BE49-F238E27FC236}">
                <a16:creationId xmlns:a16="http://schemas.microsoft.com/office/drawing/2014/main" id="{C07EE503-7B85-8CD8-F735-27063E242E41}"/>
              </a:ext>
            </a:extLst>
          </p:cNvPr>
          <p:cNvPicPr>
            <a:picLocks noChangeAspect="1"/>
          </p:cNvPicPr>
          <p:nvPr/>
        </p:nvPicPr>
        <p:blipFill>
          <a:blip r:embed="rId8"/>
          <a:stretch>
            <a:fillRect/>
          </a:stretch>
        </p:blipFill>
        <p:spPr>
          <a:xfrm>
            <a:off x="6826852" y="544681"/>
            <a:ext cx="3945400" cy="5287373"/>
          </a:xfrm>
          <a:prstGeom prst="rect">
            <a:avLst/>
          </a:prstGeom>
        </p:spPr>
      </p:pic>
    </p:spTree>
    <p:extLst>
      <p:ext uri="{BB962C8B-B14F-4D97-AF65-F5344CB8AC3E}">
        <p14:creationId xmlns:p14="http://schemas.microsoft.com/office/powerpoint/2010/main" val="3613066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D23497-950A-027C-D178-1B48060C4E2A}"/>
              </a:ext>
            </a:extLst>
          </p:cNvPr>
          <p:cNvSpPr>
            <a:spLocks noGrp="1"/>
          </p:cNvSpPr>
          <p:nvPr>
            <p:ph sz="half" idx="1"/>
          </p:nvPr>
        </p:nvSpPr>
        <p:spPr/>
        <p:txBody>
          <a:bodyPr>
            <a:normAutofit/>
          </a:bodyPr>
          <a:lstStyle/>
          <a:p>
            <a:pPr marL="514350" indent="-514350">
              <a:lnSpc>
                <a:spcPct val="150000"/>
              </a:lnSpc>
              <a:buFont typeface="+mj-lt"/>
              <a:buAutoNum type="arabicPeriod"/>
            </a:pPr>
            <a:r>
              <a:rPr lang="en-US" sz="1800"/>
              <a:t>Control plane</a:t>
            </a:r>
          </a:p>
          <a:p>
            <a:pPr marL="514350" indent="-514350">
              <a:lnSpc>
                <a:spcPct val="150000"/>
              </a:lnSpc>
              <a:buFont typeface="+mj-lt"/>
              <a:buAutoNum type="arabicPeriod"/>
            </a:pPr>
            <a:r>
              <a:rPr lang="en-US" sz="1800"/>
              <a:t>OSPF adjacencies established between PEs and Customer B</a:t>
            </a:r>
          </a:p>
          <a:p>
            <a:pPr marL="514350" indent="-514350">
              <a:lnSpc>
                <a:spcPct val="150000"/>
              </a:lnSpc>
              <a:buFont typeface="+mj-lt"/>
              <a:buAutoNum type="arabicPeriod"/>
            </a:pPr>
            <a:r>
              <a:rPr lang="en-US" sz="1800"/>
              <a:t>eBGP sessions established for Customer A</a:t>
            </a:r>
          </a:p>
          <a:p>
            <a:pPr marL="514350" indent="-514350">
              <a:lnSpc>
                <a:spcPct val="150000"/>
              </a:lnSpc>
              <a:buFont typeface="+mj-lt"/>
              <a:buAutoNum type="arabicPeriod"/>
            </a:pPr>
            <a:r>
              <a:rPr lang="en-US" sz="1800"/>
              <a:t>IS-IS adjacencies established in the SP network</a:t>
            </a:r>
          </a:p>
          <a:p>
            <a:pPr marL="514350" indent="-514350">
              <a:lnSpc>
                <a:spcPct val="150000"/>
              </a:lnSpc>
              <a:buFont typeface="+mj-lt"/>
              <a:buAutoNum type="arabicPeriod"/>
            </a:pPr>
            <a:r>
              <a:rPr lang="en-US" sz="1800"/>
              <a:t>MP-BGP exchanged both customer route sets</a:t>
            </a:r>
          </a:p>
          <a:p>
            <a:pPr marL="514350" indent="-514350">
              <a:lnSpc>
                <a:spcPct val="150000"/>
              </a:lnSpc>
              <a:buFont typeface="+mj-lt"/>
              <a:buAutoNum type="arabicPeriod"/>
            </a:pPr>
            <a:r>
              <a:rPr lang="en-US" sz="1800"/>
              <a:t>MPLS forwarding came up on the transport segment</a:t>
            </a:r>
            <a:endParaRPr lang="el-GR" sz="1800"/>
          </a:p>
        </p:txBody>
      </p:sp>
      <p:sp>
        <p:nvSpPr>
          <p:cNvPr id="3" name="Content Placeholder 2">
            <a:extLst>
              <a:ext uri="{FF2B5EF4-FFF2-40B4-BE49-F238E27FC236}">
                <a16:creationId xmlns:a16="http://schemas.microsoft.com/office/drawing/2014/main" id="{4BAB5E86-6F6D-9405-AF56-A25A1082EA99}"/>
              </a:ext>
            </a:extLst>
          </p:cNvPr>
          <p:cNvSpPr>
            <a:spLocks noGrp="1"/>
          </p:cNvSpPr>
          <p:nvPr>
            <p:ph sz="half" idx="2"/>
          </p:nvPr>
        </p:nvSpPr>
        <p:spPr/>
        <p:txBody>
          <a:bodyPr/>
          <a:lstStyle/>
          <a:p>
            <a:pPr marL="514350" indent="-514350">
              <a:lnSpc>
                <a:spcPct val="150000"/>
              </a:lnSpc>
              <a:buFont typeface="+mj-lt"/>
              <a:buAutoNum type="arabicPeriod"/>
            </a:pPr>
            <a:r>
              <a:rPr lang="en-US" sz="1800"/>
              <a:t>Service outcomes</a:t>
            </a:r>
          </a:p>
          <a:p>
            <a:pPr marL="514350" indent="-514350">
              <a:lnSpc>
                <a:spcPct val="150000"/>
              </a:lnSpc>
              <a:buFont typeface="+mj-lt"/>
              <a:buAutoNum type="arabicPeriod"/>
            </a:pPr>
            <a:r>
              <a:rPr lang="en-US" sz="1800"/>
              <a:t>Customer B end-to-end ping succeeded</a:t>
            </a:r>
          </a:p>
          <a:p>
            <a:pPr marL="514350" indent="-514350">
              <a:lnSpc>
                <a:spcPct val="150000"/>
              </a:lnSpc>
              <a:buFont typeface="+mj-lt"/>
              <a:buAutoNum type="arabicPeriod"/>
            </a:pPr>
            <a:r>
              <a:rPr lang="en-US" sz="1800"/>
              <a:t>Customer A route exchange succeeded after AS-override</a:t>
            </a:r>
          </a:p>
          <a:p>
            <a:pPr marL="514350" indent="-514350">
              <a:lnSpc>
                <a:spcPct val="150000"/>
              </a:lnSpc>
              <a:buFont typeface="+mj-lt"/>
              <a:buAutoNum type="arabicPeriod"/>
            </a:pPr>
            <a:r>
              <a:rPr lang="en-US" sz="1800"/>
              <a:t>Both VPNs achieved site-to-site reachability</a:t>
            </a:r>
          </a:p>
          <a:p>
            <a:pPr marL="514350" indent="-514350">
              <a:lnSpc>
                <a:spcPct val="150000"/>
              </a:lnSpc>
              <a:buFont typeface="+mj-lt"/>
              <a:buAutoNum type="arabicPeriod"/>
            </a:pPr>
            <a:r>
              <a:rPr lang="en-US" sz="1800"/>
              <a:t>No cross-customer leakage was observed</a:t>
            </a:r>
            <a:endParaRPr lang="el-GR" sz="1800"/>
          </a:p>
        </p:txBody>
      </p:sp>
      <p:sp>
        <p:nvSpPr>
          <p:cNvPr id="4" name="Slide Number Placeholder 3">
            <a:extLst>
              <a:ext uri="{FF2B5EF4-FFF2-40B4-BE49-F238E27FC236}">
                <a16:creationId xmlns:a16="http://schemas.microsoft.com/office/drawing/2014/main" id="{762250EF-6A0A-CCCC-0323-C42C76C2312D}"/>
              </a:ext>
            </a:extLst>
          </p:cNvPr>
          <p:cNvSpPr>
            <a:spLocks noGrp="1"/>
          </p:cNvSpPr>
          <p:nvPr>
            <p:ph type="sldNum" sz="quarter" idx="12"/>
          </p:nvPr>
        </p:nvSpPr>
        <p:spPr/>
        <p:txBody>
          <a:bodyPr/>
          <a:lstStyle/>
          <a:p>
            <a:fld id="{B6F15528-21DE-4FAA-801E-634DDDAF4B2B}" type="slidenum">
              <a:rPr lang="en-US" smtClean="0">
                <a:latin typeface="Commissioner" pitchFamily="2" charset="0"/>
              </a:rPr>
              <a:pPr/>
              <a:t>19</a:t>
            </a:fld>
            <a:endParaRPr lang="en-US">
              <a:latin typeface="Commissioner" pitchFamily="2" charset="0"/>
            </a:endParaRPr>
          </a:p>
        </p:txBody>
      </p:sp>
      <p:sp>
        <p:nvSpPr>
          <p:cNvPr id="5" name="Title 4">
            <a:extLst>
              <a:ext uri="{FF2B5EF4-FFF2-40B4-BE49-F238E27FC236}">
                <a16:creationId xmlns:a16="http://schemas.microsoft.com/office/drawing/2014/main" id="{A78B40B3-33F9-CF66-98E6-537D4C00F044}"/>
              </a:ext>
            </a:extLst>
          </p:cNvPr>
          <p:cNvSpPr>
            <a:spLocks noGrp="1"/>
          </p:cNvSpPr>
          <p:nvPr>
            <p:ph type="title"/>
          </p:nvPr>
        </p:nvSpPr>
        <p:spPr/>
        <p:txBody>
          <a:bodyPr/>
          <a:lstStyle/>
          <a:p>
            <a:r>
              <a:rPr lang="en-US" b="1"/>
              <a:t>Validation Results</a:t>
            </a:r>
            <a:endParaRPr lang="el-GR" b="1"/>
          </a:p>
        </p:txBody>
      </p:sp>
    </p:spTree>
    <p:extLst>
      <p:ext uri="{BB962C8B-B14F-4D97-AF65-F5344CB8AC3E}">
        <p14:creationId xmlns:p14="http://schemas.microsoft.com/office/powerpoint/2010/main" val="3810442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9F91-F5CB-20D5-9769-2CEFFA329AC9}"/>
              </a:ext>
            </a:extLst>
          </p:cNvPr>
          <p:cNvSpPr>
            <a:spLocks noGrp="1"/>
          </p:cNvSpPr>
          <p:nvPr>
            <p:ph type="ctrTitle"/>
          </p:nvPr>
        </p:nvSpPr>
        <p:spPr/>
        <p:txBody>
          <a:bodyPr/>
          <a:lstStyle/>
          <a:p>
            <a:r>
              <a:rPr lang="en-US" sz="2600" b="1"/>
              <a:t>Network deployments transition</a:t>
            </a:r>
            <a:endParaRPr lang="el-GR" sz="2600" b="1"/>
          </a:p>
        </p:txBody>
      </p:sp>
    </p:spTree>
    <p:extLst>
      <p:ext uri="{BB962C8B-B14F-4D97-AF65-F5344CB8AC3E}">
        <p14:creationId xmlns:p14="http://schemas.microsoft.com/office/powerpoint/2010/main" val="3204821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EBAF8-3A46-525D-38CA-4D78592E637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BC43C3-EF11-EA04-17B4-DAD105525A2A}"/>
              </a:ext>
            </a:extLst>
          </p:cNvPr>
          <p:cNvSpPr>
            <a:spLocks noGrp="1"/>
          </p:cNvSpPr>
          <p:nvPr>
            <p:ph sz="half" idx="1"/>
          </p:nvPr>
        </p:nvSpPr>
        <p:spPr>
          <a:xfrm>
            <a:off x="838199" y="1266825"/>
            <a:ext cx="9655200" cy="2162175"/>
          </a:xfrm>
        </p:spPr>
        <p:txBody>
          <a:bodyPr>
            <a:normAutofit/>
          </a:bodyPr>
          <a:lstStyle/>
          <a:p>
            <a:r>
              <a:rPr lang="en-US" sz="1800"/>
              <a:t>Leading to excessive token usage and to repetitive actions when trying to build similar infrastructure.</a:t>
            </a:r>
          </a:p>
          <a:p>
            <a:endParaRPr lang="en-US" sz="1800"/>
          </a:p>
          <a:p>
            <a:r>
              <a:rPr lang="en-US" sz="2000">
                <a:solidFill>
                  <a:srgbClr val="FFC000"/>
                </a:solidFill>
              </a:rPr>
              <a:t>There is a better way: through Agent Instructions, Skills and Prompts</a:t>
            </a:r>
          </a:p>
          <a:p>
            <a:r>
              <a:rPr lang="en-US" sz="1800"/>
              <a:t>Agent has better view on what is requested to perform, taking less autonomous decisions while still providing the required outcome</a:t>
            </a:r>
            <a:r>
              <a:rPr lang="el-GR" sz="1800"/>
              <a:t>.</a:t>
            </a:r>
            <a:endParaRPr lang="en-US" sz="1800"/>
          </a:p>
          <a:p>
            <a:endParaRPr lang="en-US" sz="1800"/>
          </a:p>
          <a:p>
            <a:endParaRPr lang="el-GR" sz="1800"/>
          </a:p>
        </p:txBody>
      </p:sp>
      <p:sp>
        <p:nvSpPr>
          <p:cNvPr id="4" name="Slide Number Placeholder 3">
            <a:extLst>
              <a:ext uri="{FF2B5EF4-FFF2-40B4-BE49-F238E27FC236}">
                <a16:creationId xmlns:a16="http://schemas.microsoft.com/office/drawing/2014/main" id="{061DAF4A-570E-1DA0-BE5E-F2B280139D52}"/>
              </a:ext>
            </a:extLst>
          </p:cNvPr>
          <p:cNvSpPr>
            <a:spLocks noGrp="1"/>
          </p:cNvSpPr>
          <p:nvPr>
            <p:ph type="sldNum" sz="quarter" idx="12"/>
          </p:nvPr>
        </p:nvSpPr>
        <p:spPr/>
        <p:txBody>
          <a:bodyPr/>
          <a:lstStyle/>
          <a:p>
            <a:fld id="{B6F15528-21DE-4FAA-801E-634DDDAF4B2B}" type="slidenum">
              <a:rPr lang="en-US" smtClean="0">
                <a:latin typeface="Commissioner" pitchFamily="2" charset="0"/>
              </a:rPr>
              <a:pPr/>
              <a:t>20</a:t>
            </a:fld>
            <a:endParaRPr lang="en-US">
              <a:latin typeface="Commissioner" pitchFamily="2" charset="0"/>
            </a:endParaRPr>
          </a:p>
        </p:txBody>
      </p:sp>
      <p:sp>
        <p:nvSpPr>
          <p:cNvPr id="5" name="Title 4">
            <a:extLst>
              <a:ext uri="{FF2B5EF4-FFF2-40B4-BE49-F238E27FC236}">
                <a16:creationId xmlns:a16="http://schemas.microsoft.com/office/drawing/2014/main" id="{F79442D2-BEA9-E6E4-C5E8-E8F2E493FB84}"/>
              </a:ext>
            </a:extLst>
          </p:cNvPr>
          <p:cNvSpPr>
            <a:spLocks noGrp="1"/>
          </p:cNvSpPr>
          <p:nvPr>
            <p:ph type="title"/>
          </p:nvPr>
        </p:nvSpPr>
        <p:spPr/>
        <p:txBody>
          <a:bodyPr/>
          <a:lstStyle/>
          <a:p>
            <a:r>
              <a:rPr lang="en-US" b="1"/>
              <a:t>What about the huge prompt?</a:t>
            </a:r>
            <a:endParaRPr lang="el-GR" b="1"/>
          </a:p>
        </p:txBody>
      </p:sp>
      <p:graphicFrame>
        <p:nvGraphicFramePr>
          <p:cNvPr id="7" name="Table 6">
            <a:extLst>
              <a:ext uri="{FF2B5EF4-FFF2-40B4-BE49-F238E27FC236}">
                <a16:creationId xmlns:a16="http://schemas.microsoft.com/office/drawing/2014/main" id="{7723FEFD-5AF6-5C41-A9BB-073638505EC7}"/>
              </a:ext>
            </a:extLst>
          </p:cNvPr>
          <p:cNvGraphicFramePr>
            <a:graphicFrameLocks noGrp="1"/>
          </p:cNvGraphicFramePr>
          <p:nvPr>
            <p:extLst>
              <p:ext uri="{D42A27DB-BD31-4B8C-83A1-F6EECF244321}">
                <p14:modId xmlns:p14="http://schemas.microsoft.com/office/powerpoint/2010/main" val="3724279656"/>
              </p:ext>
            </p:extLst>
          </p:nvPr>
        </p:nvGraphicFramePr>
        <p:xfrm>
          <a:off x="901699" y="3733799"/>
          <a:ext cx="9655200" cy="1738314"/>
        </p:xfrm>
        <a:graphic>
          <a:graphicData uri="http://schemas.openxmlformats.org/drawingml/2006/table">
            <a:tbl>
              <a:tblPr>
                <a:tableStyleId>{5940675A-B579-460E-94D1-54222C63F5DA}</a:tableStyleId>
              </a:tblPr>
              <a:tblGrid>
                <a:gridCol w="1676085">
                  <a:extLst>
                    <a:ext uri="{9D8B030D-6E8A-4147-A177-3AD203B41FA5}">
                      <a16:colId xmlns:a16="http://schemas.microsoft.com/office/drawing/2014/main" val="2861675825"/>
                    </a:ext>
                  </a:extLst>
                </a:gridCol>
                <a:gridCol w="7979115">
                  <a:extLst>
                    <a:ext uri="{9D8B030D-6E8A-4147-A177-3AD203B41FA5}">
                      <a16:colId xmlns:a16="http://schemas.microsoft.com/office/drawing/2014/main" val="2277338119"/>
                    </a:ext>
                  </a:extLst>
                </a:gridCol>
              </a:tblGrid>
              <a:tr h="435769">
                <a:tc>
                  <a:txBody>
                    <a:bodyPr/>
                    <a:lstStyle/>
                    <a:p>
                      <a:pPr algn="ctr" fontAlgn="ctr">
                        <a:buNone/>
                      </a:pPr>
                      <a:r>
                        <a:rPr lang="el-GR" sz="1600" b="1" u="none" strike="noStrike">
                          <a:solidFill>
                            <a:srgbClr val="FFC000"/>
                          </a:solidFill>
                          <a:effectLst/>
                        </a:rPr>
                        <a:t>Concept</a:t>
                      </a:r>
                      <a:endParaRPr lang="el-GR" sz="1600" b="1" i="0" u="none" strike="noStrike">
                        <a:solidFill>
                          <a:srgbClr val="FFC000"/>
                        </a:solidFill>
                        <a:effectLst/>
                        <a:latin typeface="Segoe UI" panose="020B0502040204020203" pitchFamily="34" charset="0"/>
                      </a:endParaRPr>
                    </a:p>
                  </a:txBody>
                  <a:tcPr marL="9525" marR="9525" marT="9525" marB="0" anchor="ctr"/>
                </a:tc>
                <a:tc>
                  <a:txBody>
                    <a:bodyPr/>
                    <a:lstStyle/>
                    <a:p>
                      <a:pPr algn="ctr" fontAlgn="ctr">
                        <a:buNone/>
                      </a:pPr>
                      <a:r>
                        <a:rPr lang="el-GR" sz="1600" b="1" u="none" strike="noStrike">
                          <a:effectLst/>
                        </a:rPr>
                        <a:t>AI Agent</a:t>
                      </a:r>
                      <a:r>
                        <a:rPr lang="en-US" sz="1600" b="1" u="none" strike="noStrike">
                          <a:effectLst/>
                        </a:rPr>
                        <a:t> usage</a:t>
                      </a:r>
                      <a:endParaRPr lang="el-GR" sz="1600" b="1" i="0" u="none" strike="noStrike">
                        <a:solidFill>
                          <a:srgbClr val="000000"/>
                        </a:solidFill>
                        <a:effectLst/>
                        <a:latin typeface="Segoe UI" panose="020B0502040204020203" pitchFamily="34" charset="0"/>
                      </a:endParaRPr>
                    </a:p>
                  </a:txBody>
                  <a:tcPr marL="9525" marR="9525" marT="9525" marB="0" anchor="ctr"/>
                </a:tc>
                <a:extLst>
                  <a:ext uri="{0D108BD9-81ED-4DB2-BD59-A6C34878D82A}">
                    <a16:rowId xmlns:a16="http://schemas.microsoft.com/office/drawing/2014/main" val="1565820489"/>
                  </a:ext>
                </a:extLst>
              </a:tr>
              <a:tr h="431007">
                <a:tc>
                  <a:txBody>
                    <a:bodyPr/>
                    <a:lstStyle/>
                    <a:p>
                      <a:pPr algn="ctr" fontAlgn="ctr">
                        <a:buNone/>
                      </a:pPr>
                      <a:r>
                        <a:rPr lang="el-GR" sz="1600" b="1" u="none" strike="noStrike">
                          <a:solidFill>
                            <a:srgbClr val="FFC000"/>
                          </a:solidFill>
                          <a:effectLst/>
                        </a:rPr>
                        <a:t>Instructions</a:t>
                      </a:r>
                      <a:endParaRPr lang="el-GR" sz="1600" b="1" i="0" u="none" strike="noStrike">
                        <a:solidFill>
                          <a:srgbClr val="FFC000"/>
                        </a:solidFill>
                        <a:effectLst/>
                        <a:latin typeface="Segoe UI" panose="020B0502040204020203" pitchFamily="34" charset="0"/>
                      </a:endParaRPr>
                    </a:p>
                  </a:txBody>
                  <a:tcPr marL="9525" marR="9525" marT="9525" marB="0" anchor="ctr"/>
                </a:tc>
                <a:tc>
                  <a:txBody>
                    <a:bodyPr/>
                    <a:lstStyle/>
                    <a:p>
                      <a:pPr algn="ctr" fontAlgn="ctr">
                        <a:buNone/>
                      </a:pPr>
                      <a:r>
                        <a:rPr lang="el-GR" sz="1600" u="none" strike="noStrike">
                          <a:effectLst/>
                        </a:rPr>
                        <a:t>Always-on background rules that shape every response</a:t>
                      </a:r>
                      <a:endParaRPr lang="el-GR" sz="1600" b="0" i="0" u="none" strike="noStrike">
                        <a:solidFill>
                          <a:srgbClr val="000000"/>
                        </a:solidFill>
                        <a:effectLst/>
                        <a:latin typeface="Segoe UI" panose="020B0502040204020203" pitchFamily="34" charset="0"/>
                      </a:endParaRPr>
                    </a:p>
                  </a:txBody>
                  <a:tcPr marL="9525" marR="9525" marT="9525" marB="0" anchor="ctr"/>
                </a:tc>
                <a:extLst>
                  <a:ext uri="{0D108BD9-81ED-4DB2-BD59-A6C34878D82A}">
                    <a16:rowId xmlns:a16="http://schemas.microsoft.com/office/drawing/2014/main" val="2107019518"/>
                  </a:ext>
                </a:extLst>
              </a:tr>
              <a:tr h="435769">
                <a:tc>
                  <a:txBody>
                    <a:bodyPr/>
                    <a:lstStyle/>
                    <a:p>
                      <a:pPr algn="ctr" fontAlgn="ctr">
                        <a:buNone/>
                      </a:pPr>
                      <a:r>
                        <a:rPr lang="el-GR" sz="1600" b="1" u="none" strike="noStrike">
                          <a:solidFill>
                            <a:srgbClr val="FFC000"/>
                          </a:solidFill>
                          <a:effectLst/>
                        </a:rPr>
                        <a:t>Prompts</a:t>
                      </a:r>
                      <a:endParaRPr lang="el-GR" sz="1600" b="1" i="0" u="none" strike="noStrike">
                        <a:solidFill>
                          <a:srgbClr val="FFC000"/>
                        </a:solidFill>
                        <a:effectLst/>
                        <a:latin typeface="Segoe UI" panose="020B0502040204020203" pitchFamily="34" charset="0"/>
                      </a:endParaRPr>
                    </a:p>
                  </a:txBody>
                  <a:tcPr marL="9525" marR="9525" marT="9525" marB="0" anchor="ctr"/>
                </a:tc>
                <a:tc>
                  <a:txBody>
                    <a:bodyPr/>
                    <a:lstStyle/>
                    <a:p>
                      <a:pPr marL="0" algn="ctr" rtl="0" eaLnBrk="1" fontAlgn="ctr" latinLnBrk="0" hangingPunct="1">
                        <a:buNone/>
                      </a:pPr>
                      <a:r>
                        <a:rPr lang="el-GR" sz="1600" u="none" strike="noStrike" kern="1200">
                          <a:solidFill>
                            <a:schemeClr val="tx1"/>
                          </a:solidFill>
                          <a:effectLst/>
                          <a:latin typeface="+mn-lt"/>
                          <a:ea typeface="+mn-ea"/>
                          <a:cs typeface="+mn-cs"/>
                        </a:rPr>
                        <a:t>Can be invoked directly in the chat. Used to simplify prompting for common task</a:t>
                      </a:r>
                      <a:r>
                        <a:rPr lang="en-US" sz="1600" u="none" strike="noStrike" kern="1200">
                          <a:solidFill>
                            <a:schemeClr val="tx1"/>
                          </a:solidFill>
                          <a:effectLst/>
                          <a:latin typeface="+mn-lt"/>
                          <a:ea typeface="+mn-ea"/>
                          <a:cs typeface="+mn-cs"/>
                        </a:rPr>
                        <a:t>s</a:t>
                      </a:r>
                      <a:endParaRPr lang="el-GR" sz="1600" u="none" strike="noStrike" kern="120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4152971847"/>
                  </a:ext>
                </a:extLst>
              </a:tr>
              <a:tr h="435769">
                <a:tc>
                  <a:txBody>
                    <a:bodyPr/>
                    <a:lstStyle/>
                    <a:p>
                      <a:pPr algn="ctr" fontAlgn="ctr">
                        <a:buNone/>
                      </a:pPr>
                      <a:r>
                        <a:rPr lang="el-GR" sz="1600" b="1" u="none" strike="noStrike">
                          <a:solidFill>
                            <a:srgbClr val="FFC000"/>
                          </a:solidFill>
                          <a:effectLst/>
                        </a:rPr>
                        <a:t>Skills</a:t>
                      </a:r>
                      <a:endParaRPr lang="el-GR" sz="1600" b="1" i="0" u="none" strike="noStrike">
                        <a:solidFill>
                          <a:srgbClr val="FFC000"/>
                        </a:solidFill>
                        <a:effectLst/>
                        <a:latin typeface="Segoe UI" panose="020B0502040204020203" pitchFamily="34" charset="0"/>
                      </a:endParaRPr>
                    </a:p>
                  </a:txBody>
                  <a:tcPr marL="9525" marR="9525" marT="9525" marB="0" anchor="ctr"/>
                </a:tc>
                <a:tc>
                  <a:txBody>
                    <a:bodyPr/>
                    <a:lstStyle/>
                    <a:p>
                      <a:pPr algn="ctr" fontAlgn="ctr">
                        <a:buNone/>
                      </a:pPr>
                      <a:r>
                        <a:rPr lang="el-GR" sz="1600" u="none" strike="noStrike">
                          <a:effectLst/>
                        </a:rPr>
                        <a:t>Reusable packages of procedural knowledge loaded on-demand </a:t>
                      </a:r>
                      <a:endParaRPr lang="el-GR" sz="1600" b="0" i="0" u="none" strike="noStrike">
                        <a:solidFill>
                          <a:srgbClr val="000000"/>
                        </a:solidFill>
                        <a:effectLst/>
                        <a:latin typeface="Segoe UI" panose="020B0502040204020203" pitchFamily="34" charset="0"/>
                      </a:endParaRPr>
                    </a:p>
                  </a:txBody>
                  <a:tcPr marL="9525" marR="9525" marT="9525" marB="0" anchor="ctr"/>
                </a:tc>
                <a:extLst>
                  <a:ext uri="{0D108BD9-81ED-4DB2-BD59-A6C34878D82A}">
                    <a16:rowId xmlns:a16="http://schemas.microsoft.com/office/drawing/2014/main" val="4269437096"/>
                  </a:ext>
                </a:extLst>
              </a:tr>
            </a:tbl>
          </a:graphicData>
        </a:graphic>
      </p:graphicFrame>
    </p:spTree>
    <p:extLst>
      <p:ext uri="{BB962C8B-B14F-4D97-AF65-F5344CB8AC3E}">
        <p14:creationId xmlns:p14="http://schemas.microsoft.com/office/powerpoint/2010/main" val="318425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1A1CC-A0AB-CCD4-CBE0-211F2D3EC5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8B419B-0CD4-FF02-00A7-B2B773A0BA25}"/>
              </a:ext>
            </a:extLst>
          </p:cNvPr>
          <p:cNvSpPr>
            <a:spLocks noGrp="1"/>
          </p:cNvSpPr>
          <p:nvPr>
            <p:ph type="ctrTitle"/>
          </p:nvPr>
        </p:nvSpPr>
        <p:spPr/>
        <p:txBody>
          <a:bodyPr/>
          <a:lstStyle/>
          <a:p>
            <a:r>
              <a:rPr lang="en-US" sz="2600" b="1"/>
              <a:t>Case study 2: vCenter</a:t>
            </a:r>
            <a:endParaRPr lang="el-GR" sz="2600" b="1"/>
          </a:p>
        </p:txBody>
      </p:sp>
      <p:sp>
        <p:nvSpPr>
          <p:cNvPr id="3" name="Text Placeholder 2">
            <a:extLst>
              <a:ext uri="{FF2B5EF4-FFF2-40B4-BE49-F238E27FC236}">
                <a16:creationId xmlns:a16="http://schemas.microsoft.com/office/drawing/2014/main" id="{2FC35447-E51E-F495-7DBD-80DCD57D989F}"/>
              </a:ext>
            </a:extLst>
          </p:cNvPr>
          <p:cNvSpPr>
            <a:spLocks noGrp="1"/>
          </p:cNvSpPr>
          <p:nvPr>
            <p:ph type="body" sz="quarter" idx="10"/>
          </p:nvPr>
        </p:nvSpPr>
        <p:spPr/>
        <p:txBody>
          <a:bodyPr/>
          <a:lstStyle/>
          <a:p>
            <a:r>
              <a:rPr lang="en-US"/>
              <a:t>Manage vCenter infrastructure through MCP-driven automation</a:t>
            </a:r>
            <a:endParaRPr lang="el-GR"/>
          </a:p>
        </p:txBody>
      </p:sp>
    </p:spTree>
    <p:extLst>
      <p:ext uri="{BB962C8B-B14F-4D97-AF65-F5344CB8AC3E}">
        <p14:creationId xmlns:p14="http://schemas.microsoft.com/office/powerpoint/2010/main" val="1176442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501D77-14EF-F667-3CF2-49C28ECD3A69}"/>
              </a:ext>
            </a:extLst>
          </p:cNvPr>
          <p:cNvSpPr>
            <a:spLocks noGrp="1"/>
          </p:cNvSpPr>
          <p:nvPr>
            <p:ph sz="half" idx="1"/>
          </p:nvPr>
        </p:nvSpPr>
        <p:spPr>
          <a:xfrm>
            <a:off x="838199" y="1266825"/>
            <a:ext cx="9833811" cy="4714873"/>
          </a:xfrm>
        </p:spPr>
        <p:txBody>
          <a:bodyPr/>
          <a:lstStyle/>
          <a:p>
            <a:r>
              <a:rPr lang="en-US"/>
              <a:t>A new VM is requested to be created on an </a:t>
            </a:r>
            <a:r>
              <a:rPr lang="en-US" err="1"/>
              <a:t>ESXi</a:t>
            </a:r>
            <a:r>
              <a:rPr lang="en-US"/>
              <a:t> host for a specific service (e.g. deploy a Cisco ISE VM).</a:t>
            </a:r>
          </a:p>
          <a:p>
            <a:r>
              <a:rPr lang="en-US"/>
              <a:t>The “legacy” way.</a:t>
            </a:r>
          </a:p>
          <a:p>
            <a:pPr marL="457200" indent="-457200">
              <a:buFont typeface="Arial" panose="020B0604020202020204" pitchFamily="34" charset="0"/>
              <a:buChar char="•"/>
            </a:pPr>
            <a:r>
              <a:rPr lang="en-US"/>
              <a:t>Search online for VM specs</a:t>
            </a:r>
          </a:p>
          <a:p>
            <a:pPr marL="457200" indent="-457200">
              <a:buFont typeface="Arial" panose="020B0604020202020204" pitchFamily="34" charset="0"/>
              <a:buChar char="•"/>
            </a:pPr>
            <a:r>
              <a:rPr lang="en-US"/>
              <a:t>Prepare the VM with these specs</a:t>
            </a:r>
          </a:p>
          <a:p>
            <a:pPr marL="457200" indent="-457200">
              <a:buFont typeface="Arial" panose="020B0604020202020204" pitchFamily="34" charset="0"/>
              <a:buChar char="•"/>
            </a:pPr>
            <a:r>
              <a:rPr lang="en-US"/>
              <a:t>Configure it to boot from an ISO located in datastore</a:t>
            </a:r>
          </a:p>
          <a:p>
            <a:pPr marL="457200" indent="-457200">
              <a:buFont typeface="Arial" panose="020B0604020202020204" pitchFamily="34" charset="0"/>
              <a:buChar char="•"/>
            </a:pPr>
            <a:r>
              <a:rPr lang="en-US"/>
              <a:t>Power-on the VM</a:t>
            </a:r>
          </a:p>
          <a:p>
            <a:pPr marL="457200" indent="-457200">
              <a:buFont typeface="Arial" panose="020B0604020202020204" pitchFamily="34" charset="0"/>
              <a:buChar char="•"/>
            </a:pPr>
            <a:r>
              <a:rPr lang="en-US"/>
              <a:t>Perform initial setup</a:t>
            </a:r>
            <a:endParaRPr lang="el-GR"/>
          </a:p>
        </p:txBody>
      </p:sp>
      <p:sp>
        <p:nvSpPr>
          <p:cNvPr id="4" name="Slide Number Placeholder 3">
            <a:extLst>
              <a:ext uri="{FF2B5EF4-FFF2-40B4-BE49-F238E27FC236}">
                <a16:creationId xmlns:a16="http://schemas.microsoft.com/office/drawing/2014/main" id="{4B34E4C7-AC8A-957F-5E35-D13BC151F045}"/>
              </a:ext>
            </a:extLst>
          </p:cNvPr>
          <p:cNvSpPr>
            <a:spLocks noGrp="1"/>
          </p:cNvSpPr>
          <p:nvPr>
            <p:ph type="sldNum" sz="quarter" idx="12"/>
          </p:nvPr>
        </p:nvSpPr>
        <p:spPr/>
        <p:txBody>
          <a:bodyPr/>
          <a:lstStyle/>
          <a:p>
            <a:fld id="{B6F15528-21DE-4FAA-801E-634DDDAF4B2B}" type="slidenum">
              <a:rPr lang="en-US" smtClean="0">
                <a:latin typeface="Commissioner" pitchFamily="2" charset="0"/>
              </a:rPr>
              <a:pPr/>
              <a:t>22</a:t>
            </a:fld>
            <a:endParaRPr lang="en-US">
              <a:latin typeface="Commissioner" pitchFamily="2" charset="0"/>
            </a:endParaRPr>
          </a:p>
        </p:txBody>
      </p:sp>
      <p:sp>
        <p:nvSpPr>
          <p:cNvPr id="5" name="Title 4">
            <a:extLst>
              <a:ext uri="{FF2B5EF4-FFF2-40B4-BE49-F238E27FC236}">
                <a16:creationId xmlns:a16="http://schemas.microsoft.com/office/drawing/2014/main" id="{3993D3CC-8D85-4151-7A20-0194244EF2C0}"/>
              </a:ext>
            </a:extLst>
          </p:cNvPr>
          <p:cNvSpPr>
            <a:spLocks noGrp="1"/>
          </p:cNvSpPr>
          <p:nvPr>
            <p:ph type="title"/>
          </p:nvPr>
        </p:nvSpPr>
        <p:spPr/>
        <p:txBody>
          <a:bodyPr/>
          <a:lstStyle/>
          <a:p>
            <a:r>
              <a:rPr lang="en-US"/>
              <a:t>Deploy new VMs – “Legacy” way</a:t>
            </a:r>
            <a:endParaRPr lang="el-GR"/>
          </a:p>
        </p:txBody>
      </p:sp>
    </p:spTree>
    <p:extLst>
      <p:ext uri="{BB962C8B-B14F-4D97-AF65-F5344CB8AC3E}">
        <p14:creationId xmlns:p14="http://schemas.microsoft.com/office/powerpoint/2010/main" val="2421841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E2F7C-FB59-B8AD-5010-E4F8B8DA29B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FB19DD-C0EB-5570-50B9-4B3F250A7A92}"/>
              </a:ext>
            </a:extLst>
          </p:cNvPr>
          <p:cNvSpPr>
            <a:spLocks noGrp="1"/>
          </p:cNvSpPr>
          <p:nvPr>
            <p:ph sz="half" idx="1"/>
          </p:nvPr>
        </p:nvSpPr>
        <p:spPr>
          <a:xfrm>
            <a:off x="838199" y="1266825"/>
            <a:ext cx="9833811" cy="4714873"/>
          </a:xfrm>
        </p:spPr>
        <p:txBody>
          <a:bodyPr>
            <a:normAutofit/>
          </a:bodyPr>
          <a:lstStyle/>
          <a:p>
            <a:r>
              <a:rPr lang="en-US"/>
              <a:t>A new VM is requested to be created on an ESX host for a specific service (e.g. deploy a Cisco ISE VM).</a:t>
            </a:r>
          </a:p>
          <a:p>
            <a:r>
              <a:rPr lang="en-US"/>
              <a:t>Using the existing MCP GW/server.</a:t>
            </a:r>
          </a:p>
          <a:p>
            <a:pPr marL="457200" indent="-457200">
              <a:buFont typeface="Arial" panose="020B0604020202020204" pitchFamily="34" charset="0"/>
              <a:buChar char="•"/>
            </a:pPr>
            <a:r>
              <a:rPr lang="en-US"/>
              <a:t>Send a structured prompt asking the agent to search online for the required VM specs for an ISE node. Include the datastore where the ISO is located and ask it to power-on the VM and boot it using the ISO.</a:t>
            </a:r>
          </a:p>
          <a:p>
            <a:pPr marL="457200" indent="-457200">
              <a:buFont typeface="Arial" panose="020B0604020202020204" pitchFamily="34" charset="0"/>
              <a:buChar char="•"/>
            </a:pPr>
            <a:r>
              <a:rPr lang="en-US"/>
              <a:t>Perform initial setup</a:t>
            </a:r>
            <a:endParaRPr lang="el-GR"/>
          </a:p>
        </p:txBody>
      </p:sp>
      <p:sp>
        <p:nvSpPr>
          <p:cNvPr id="4" name="Slide Number Placeholder 3">
            <a:extLst>
              <a:ext uri="{FF2B5EF4-FFF2-40B4-BE49-F238E27FC236}">
                <a16:creationId xmlns:a16="http://schemas.microsoft.com/office/drawing/2014/main" id="{25DE2FB9-DE53-6685-FB41-D110765A0C65}"/>
              </a:ext>
            </a:extLst>
          </p:cNvPr>
          <p:cNvSpPr>
            <a:spLocks noGrp="1"/>
          </p:cNvSpPr>
          <p:nvPr>
            <p:ph type="sldNum" sz="quarter" idx="12"/>
          </p:nvPr>
        </p:nvSpPr>
        <p:spPr/>
        <p:txBody>
          <a:bodyPr/>
          <a:lstStyle/>
          <a:p>
            <a:fld id="{B6F15528-21DE-4FAA-801E-634DDDAF4B2B}" type="slidenum">
              <a:rPr lang="en-US" smtClean="0">
                <a:latin typeface="Commissioner" pitchFamily="2" charset="0"/>
              </a:rPr>
              <a:pPr/>
              <a:t>23</a:t>
            </a:fld>
            <a:endParaRPr lang="en-US">
              <a:latin typeface="Commissioner" pitchFamily="2" charset="0"/>
            </a:endParaRPr>
          </a:p>
        </p:txBody>
      </p:sp>
      <p:sp>
        <p:nvSpPr>
          <p:cNvPr id="5" name="Title 4">
            <a:extLst>
              <a:ext uri="{FF2B5EF4-FFF2-40B4-BE49-F238E27FC236}">
                <a16:creationId xmlns:a16="http://schemas.microsoft.com/office/drawing/2014/main" id="{5DE5F5FE-1FC9-8B54-FFFA-739C084A730B}"/>
              </a:ext>
            </a:extLst>
          </p:cNvPr>
          <p:cNvSpPr>
            <a:spLocks noGrp="1"/>
          </p:cNvSpPr>
          <p:nvPr>
            <p:ph type="title"/>
          </p:nvPr>
        </p:nvSpPr>
        <p:spPr/>
        <p:txBody>
          <a:bodyPr/>
          <a:lstStyle/>
          <a:p>
            <a:r>
              <a:rPr lang="en-US"/>
              <a:t>Deploy new VMs – Agentic way</a:t>
            </a:r>
            <a:endParaRPr lang="el-GR"/>
          </a:p>
        </p:txBody>
      </p:sp>
    </p:spTree>
    <p:extLst>
      <p:ext uri="{BB962C8B-B14F-4D97-AF65-F5344CB8AC3E}">
        <p14:creationId xmlns:p14="http://schemas.microsoft.com/office/powerpoint/2010/main" val="1208282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B113E-8EDB-F879-B638-000F798BC82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8F10B1-17FF-D9BB-9D17-7F730573E217}"/>
              </a:ext>
            </a:extLst>
          </p:cNvPr>
          <p:cNvSpPr>
            <a:spLocks noGrp="1"/>
          </p:cNvSpPr>
          <p:nvPr>
            <p:ph type="sldNum" sz="quarter" idx="12"/>
          </p:nvPr>
        </p:nvSpPr>
        <p:spPr/>
        <p:txBody>
          <a:bodyPr/>
          <a:lstStyle/>
          <a:p>
            <a:fld id="{B6F15528-21DE-4FAA-801E-634DDDAF4B2B}" type="slidenum">
              <a:rPr lang="en-US" smtClean="0">
                <a:latin typeface="Commissioner" pitchFamily="2" charset="0"/>
              </a:rPr>
              <a:pPr/>
              <a:t>24</a:t>
            </a:fld>
            <a:endParaRPr lang="en-US">
              <a:latin typeface="Commissioner" pitchFamily="2" charset="0"/>
            </a:endParaRPr>
          </a:p>
        </p:txBody>
      </p:sp>
      <p:sp>
        <p:nvSpPr>
          <p:cNvPr id="5" name="Title 4">
            <a:extLst>
              <a:ext uri="{FF2B5EF4-FFF2-40B4-BE49-F238E27FC236}">
                <a16:creationId xmlns:a16="http://schemas.microsoft.com/office/drawing/2014/main" id="{60D9C002-033B-2A15-D021-1D21981608C1}"/>
              </a:ext>
            </a:extLst>
          </p:cNvPr>
          <p:cNvSpPr>
            <a:spLocks noGrp="1"/>
          </p:cNvSpPr>
          <p:nvPr>
            <p:ph type="title"/>
          </p:nvPr>
        </p:nvSpPr>
        <p:spPr/>
        <p:txBody>
          <a:bodyPr/>
          <a:lstStyle/>
          <a:p>
            <a:r>
              <a:rPr lang="en-US"/>
              <a:t>Running the deployment</a:t>
            </a:r>
            <a:endParaRPr lang="el-GR"/>
          </a:p>
        </p:txBody>
      </p:sp>
      <p:pic>
        <p:nvPicPr>
          <p:cNvPr id="6" name="Picture 5" descr="The image is a Cisco ISE 3.3 VMware installation guide detailing the system requirements for a lab deployment, including CPU, RAM, disk, NIC, disk controller, VMware hardware version, firmware, and OVA template.&#10;&#10;AI-generated content may be incorrect.">
            <a:extLst>
              <a:ext uri="{FF2B5EF4-FFF2-40B4-BE49-F238E27FC236}">
                <a16:creationId xmlns:a16="http://schemas.microsoft.com/office/drawing/2014/main" id="{6D6E24E8-6A13-5CC5-0CFF-9D674854CC45}"/>
              </a:ext>
            </a:extLst>
          </p:cNvPr>
          <p:cNvPicPr>
            <a:picLocks noChangeAspect="1"/>
          </p:cNvPicPr>
          <p:nvPr/>
        </p:nvPicPr>
        <p:blipFill>
          <a:blip r:embed="rId2"/>
          <a:stretch>
            <a:fillRect/>
          </a:stretch>
        </p:blipFill>
        <p:spPr>
          <a:xfrm>
            <a:off x="986185" y="924132"/>
            <a:ext cx="3469582" cy="2510882"/>
          </a:xfrm>
          <a:prstGeom prst="rect">
            <a:avLst/>
          </a:prstGeom>
        </p:spPr>
      </p:pic>
      <p:pic>
        <p:nvPicPr>
          <p:cNvPr id="8" name="Picture 7" descr="The image shows a proposed virtual machine configuration for vCenter, detailing the VM name, guest ID, number of virtual CPUs, RAM size, disk space, network segment, NIC type, and firmware.&#10;&#10;AI-generated content may be incorrect.">
            <a:extLst>
              <a:ext uri="{FF2B5EF4-FFF2-40B4-BE49-F238E27FC236}">
                <a16:creationId xmlns:a16="http://schemas.microsoft.com/office/drawing/2014/main" id="{E4AE89F2-8AC0-7BC0-F099-3C4F0DCD8037}"/>
              </a:ext>
            </a:extLst>
          </p:cNvPr>
          <p:cNvPicPr>
            <a:picLocks noChangeAspect="1"/>
          </p:cNvPicPr>
          <p:nvPr/>
        </p:nvPicPr>
        <p:blipFill>
          <a:blip r:embed="rId3"/>
          <a:stretch>
            <a:fillRect/>
          </a:stretch>
        </p:blipFill>
        <p:spPr>
          <a:xfrm>
            <a:off x="986184" y="3537284"/>
            <a:ext cx="3469581" cy="2707798"/>
          </a:xfrm>
          <a:prstGeom prst="rect">
            <a:avLst/>
          </a:prstGeom>
        </p:spPr>
      </p:pic>
      <p:pic>
        <p:nvPicPr>
          <p:cNvPr id="10" name="Picture 9" descr="The user is navigating a Windows Server environment to list available datastores, locate an ISO file, and prepare to create a VM.&#10;&#10;AI-generated content may be incorrect.">
            <a:extLst>
              <a:ext uri="{FF2B5EF4-FFF2-40B4-BE49-F238E27FC236}">
                <a16:creationId xmlns:a16="http://schemas.microsoft.com/office/drawing/2014/main" id="{DDE55705-037F-8016-D02A-180D4D4FC46F}"/>
              </a:ext>
            </a:extLst>
          </p:cNvPr>
          <p:cNvPicPr>
            <a:picLocks noChangeAspect="1"/>
          </p:cNvPicPr>
          <p:nvPr/>
        </p:nvPicPr>
        <p:blipFill>
          <a:blip r:embed="rId4"/>
          <a:stretch>
            <a:fillRect/>
          </a:stretch>
        </p:blipFill>
        <p:spPr>
          <a:xfrm>
            <a:off x="5996251" y="1194847"/>
            <a:ext cx="4934439" cy="1414329"/>
          </a:xfrm>
          <a:prstGeom prst="rect">
            <a:avLst/>
          </a:prstGeom>
        </p:spPr>
      </p:pic>
      <p:pic>
        <p:nvPicPr>
          <p:cNvPr id="12" name="Picture 11" descr="A user has successfully created a VM in vCenter and resolved an issue with the boot order API by querying and setting device keys in Python.&#10;&#10;AI-generated content may be incorrect.">
            <a:extLst>
              <a:ext uri="{FF2B5EF4-FFF2-40B4-BE49-F238E27FC236}">
                <a16:creationId xmlns:a16="http://schemas.microsoft.com/office/drawing/2014/main" id="{E5BCC54A-4B9E-ABD5-8AD0-DB6147783A72}"/>
              </a:ext>
            </a:extLst>
          </p:cNvPr>
          <p:cNvPicPr>
            <a:picLocks noChangeAspect="1"/>
          </p:cNvPicPr>
          <p:nvPr/>
        </p:nvPicPr>
        <p:blipFill>
          <a:blip r:embed="rId5"/>
          <a:stretch>
            <a:fillRect/>
          </a:stretch>
        </p:blipFill>
        <p:spPr>
          <a:xfrm>
            <a:off x="5996251" y="2867382"/>
            <a:ext cx="4982565" cy="1872642"/>
          </a:xfrm>
          <a:prstGeom prst="rect">
            <a:avLst/>
          </a:prstGeom>
        </p:spPr>
      </p:pic>
      <p:pic>
        <p:nvPicPr>
          <p:cNvPr id="14" name="Picture 13" descr="The image shows a Cisco ISE installation screen with a boot process in progress, and an instruction to access the VM console for further installation steps.&#10;&#10;AI-generated content may be incorrect.">
            <a:extLst>
              <a:ext uri="{FF2B5EF4-FFF2-40B4-BE49-F238E27FC236}">
                <a16:creationId xmlns:a16="http://schemas.microsoft.com/office/drawing/2014/main" id="{5A6995C2-A976-F916-F9CA-E8DDCDD6E960}"/>
              </a:ext>
            </a:extLst>
          </p:cNvPr>
          <p:cNvPicPr>
            <a:picLocks noChangeAspect="1"/>
          </p:cNvPicPr>
          <p:nvPr/>
        </p:nvPicPr>
        <p:blipFill>
          <a:blip r:embed="rId6"/>
          <a:stretch>
            <a:fillRect/>
          </a:stretch>
        </p:blipFill>
        <p:spPr>
          <a:xfrm>
            <a:off x="5996251" y="5027160"/>
            <a:ext cx="4982564" cy="447153"/>
          </a:xfrm>
          <a:prstGeom prst="rect">
            <a:avLst/>
          </a:prstGeom>
        </p:spPr>
      </p:pic>
    </p:spTree>
    <p:extLst>
      <p:ext uri="{BB962C8B-B14F-4D97-AF65-F5344CB8AC3E}">
        <p14:creationId xmlns:p14="http://schemas.microsoft.com/office/powerpoint/2010/main" val="2104397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B4692B-EFFF-8AE4-DBD3-7C79DD72F96C}"/>
              </a:ext>
            </a:extLst>
          </p:cNvPr>
          <p:cNvSpPr>
            <a:spLocks noGrp="1"/>
          </p:cNvSpPr>
          <p:nvPr>
            <p:ph type="sldNum" sz="quarter" idx="12"/>
          </p:nvPr>
        </p:nvSpPr>
        <p:spPr/>
        <p:txBody>
          <a:bodyPr/>
          <a:lstStyle/>
          <a:p>
            <a:fld id="{B6F15528-21DE-4FAA-801E-634DDDAF4B2B}" type="slidenum">
              <a:rPr lang="en-US" smtClean="0">
                <a:latin typeface="Commissioner" pitchFamily="2" charset="0"/>
              </a:rPr>
              <a:pPr/>
              <a:t>25</a:t>
            </a:fld>
            <a:endParaRPr lang="en-US">
              <a:latin typeface="Commissioner" pitchFamily="2" charset="0"/>
            </a:endParaRPr>
          </a:p>
        </p:txBody>
      </p:sp>
      <p:sp>
        <p:nvSpPr>
          <p:cNvPr id="3" name="Title 2">
            <a:extLst>
              <a:ext uri="{FF2B5EF4-FFF2-40B4-BE49-F238E27FC236}">
                <a16:creationId xmlns:a16="http://schemas.microsoft.com/office/drawing/2014/main" id="{8F634960-27CE-FC24-9033-E22F1B7757AB}"/>
              </a:ext>
            </a:extLst>
          </p:cNvPr>
          <p:cNvSpPr>
            <a:spLocks noGrp="1"/>
          </p:cNvSpPr>
          <p:nvPr>
            <p:ph type="title"/>
          </p:nvPr>
        </p:nvSpPr>
        <p:spPr/>
        <p:txBody>
          <a:bodyPr/>
          <a:lstStyle/>
          <a:p>
            <a:r>
              <a:rPr lang="en-US" b="1"/>
              <a:t>Why all this matters</a:t>
            </a:r>
            <a:endParaRPr lang="el-GR" b="1"/>
          </a:p>
        </p:txBody>
      </p:sp>
      <p:sp>
        <p:nvSpPr>
          <p:cNvPr id="4" name="Content Placeholder 3">
            <a:extLst>
              <a:ext uri="{FF2B5EF4-FFF2-40B4-BE49-F238E27FC236}">
                <a16:creationId xmlns:a16="http://schemas.microsoft.com/office/drawing/2014/main" id="{67EEE84E-41CF-E2C1-0864-9BDF0F4C0035}"/>
              </a:ext>
            </a:extLst>
          </p:cNvPr>
          <p:cNvSpPr>
            <a:spLocks noGrp="1"/>
          </p:cNvSpPr>
          <p:nvPr>
            <p:ph idx="1"/>
          </p:nvPr>
        </p:nvSpPr>
        <p:spPr>
          <a:xfrm>
            <a:off x="6743700" y="1266825"/>
            <a:ext cx="4608512" cy="4722811"/>
          </a:xfrm>
        </p:spPr>
        <p:txBody>
          <a:bodyPr/>
          <a:lstStyle/>
          <a:p>
            <a:pPr marL="0" indent="0">
              <a:buNone/>
            </a:pPr>
            <a:r>
              <a:rPr lang="en-US" sz="1500"/>
              <a:t>Using an MCP architecture: </a:t>
            </a:r>
          </a:p>
          <a:p>
            <a:r>
              <a:rPr lang="en-US" sz="1500"/>
              <a:t>Engineers can express complex outcomes in natural language</a:t>
            </a:r>
          </a:p>
          <a:p>
            <a:r>
              <a:rPr lang="en-US" sz="1500"/>
              <a:t>Copilot and MCP servers execute with immediate validation loops</a:t>
            </a:r>
          </a:p>
          <a:p>
            <a:r>
              <a:rPr lang="en-US" sz="1500"/>
              <a:t>Documentation can be produced alongside the implementation</a:t>
            </a:r>
          </a:p>
          <a:p>
            <a:r>
              <a:rPr lang="en-US" sz="1500"/>
              <a:t>Troubleshooting and RCA becomes faster and more solid.</a:t>
            </a:r>
          </a:p>
          <a:p>
            <a:r>
              <a:rPr lang="en-US" sz="1500"/>
              <a:t>Testing/validating new features/deployments becomes commodity.</a:t>
            </a:r>
            <a:endParaRPr lang="el-GR" sz="1500"/>
          </a:p>
        </p:txBody>
      </p:sp>
      <p:sp>
        <p:nvSpPr>
          <p:cNvPr id="5" name="Text Placeholder 4">
            <a:extLst>
              <a:ext uri="{FF2B5EF4-FFF2-40B4-BE49-F238E27FC236}">
                <a16:creationId xmlns:a16="http://schemas.microsoft.com/office/drawing/2014/main" id="{FAA38DA5-AA20-8B52-D940-A1AEF307A146}"/>
              </a:ext>
            </a:extLst>
          </p:cNvPr>
          <p:cNvSpPr>
            <a:spLocks noGrp="1"/>
          </p:cNvSpPr>
          <p:nvPr>
            <p:ph type="body" sz="half" idx="2"/>
          </p:nvPr>
        </p:nvSpPr>
        <p:spPr>
          <a:xfrm>
            <a:off x="839788" y="1266825"/>
            <a:ext cx="5535612" cy="4722811"/>
          </a:xfrm>
        </p:spPr>
        <p:txBody>
          <a:bodyPr>
            <a:normAutofit/>
          </a:bodyPr>
          <a:lstStyle/>
          <a:p>
            <a:r>
              <a:rPr lang="en-US" sz="1500"/>
              <a:t>LLMs </a:t>
            </a:r>
            <a:r>
              <a:rPr lang="en-US" sz="1500" b="1"/>
              <a:t>predict</a:t>
            </a:r>
            <a:r>
              <a:rPr lang="en-US" sz="1500"/>
              <a:t> the most likely next token based on statistical correlations learned during training. </a:t>
            </a:r>
          </a:p>
          <a:p>
            <a:r>
              <a:rPr lang="en-US" sz="1500"/>
              <a:t>Don't "understand" facts or verify them. </a:t>
            </a:r>
          </a:p>
          <a:p>
            <a:r>
              <a:rPr lang="en-US" sz="1500"/>
              <a:t>Can generate information that is fabricated, outdated, or incorrect.</a:t>
            </a:r>
          </a:p>
          <a:p>
            <a:r>
              <a:rPr lang="en-US" sz="1500"/>
              <a:t>An MCP server is a standardized </a:t>
            </a:r>
            <a:r>
              <a:rPr lang="en-US" sz="1500" b="1"/>
              <a:t>bridge</a:t>
            </a:r>
            <a:r>
              <a:rPr lang="en-US" sz="1500"/>
              <a:t> between the LLM &amp; real, external data sources (APIs, databases, tools, live systems). </a:t>
            </a:r>
          </a:p>
          <a:p>
            <a:r>
              <a:rPr lang="en-US" sz="1500"/>
              <a:t>Instead of the LLM relying on its internal parameters, it offloads specific tasks to </a:t>
            </a:r>
            <a:r>
              <a:rPr lang="en-US" sz="1500" b="1"/>
              <a:t>deterministic tools, minimizing possible hallucinations.</a:t>
            </a:r>
            <a:endParaRPr lang="en-US" sz="1500"/>
          </a:p>
          <a:p>
            <a:r>
              <a:rPr lang="en-US" sz="1500"/>
              <a:t>MCP enables </a:t>
            </a:r>
            <a:r>
              <a:rPr lang="en-US" sz="1500" b="1"/>
              <a:t>context engineering </a:t>
            </a:r>
            <a:r>
              <a:rPr lang="en-US" sz="1500"/>
              <a:t>around the LLM. The model receives verified, structured context in </a:t>
            </a:r>
            <a:r>
              <a:rPr lang="en-US" sz="1500" b="1"/>
              <a:t>real time</a:t>
            </a:r>
            <a:r>
              <a:rPr lang="en-US" sz="1500"/>
              <a:t>, rather than relying on vague prompts and stale internal knowledge.</a:t>
            </a:r>
          </a:p>
          <a:p>
            <a:endParaRPr lang="el-GR" sz="1500"/>
          </a:p>
        </p:txBody>
      </p:sp>
    </p:spTree>
    <p:extLst>
      <p:ext uri="{BB962C8B-B14F-4D97-AF65-F5344CB8AC3E}">
        <p14:creationId xmlns:p14="http://schemas.microsoft.com/office/powerpoint/2010/main" val="3492398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29329-5F64-354B-29D4-2CBC131B737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6BC9D7-9C87-BF4A-9701-3FE37219B5E7}"/>
              </a:ext>
            </a:extLst>
          </p:cNvPr>
          <p:cNvSpPr>
            <a:spLocks noGrp="1"/>
          </p:cNvSpPr>
          <p:nvPr>
            <p:ph type="sldNum" sz="quarter" idx="12"/>
          </p:nvPr>
        </p:nvSpPr>
        <p:spPr/>
        <p:txBody>
          <a:bodyPr/>
          <a:lstStyle/>
          <a:p>
            <a:fld id="{B6F15528-21DE-4FAA-801E-634DDDAF4B2B}" type="slidenum">
              <a:rPr lang="en-US" smtClean="0">
                <a:latin typeface="Commissioner" pitchFamily="2" charset="0"/>
              </a:rPr>
              <a:pPr/>
              <a:t>26</a:t>
            </a:fld>
            <a:endParaRPr lang="en-US">
              <a:latin typeface="Commissioner" pitchFamily="2" charset="0"/>
            </a:endParaRPr>
          </a:p>
        </p:txBody>
      </p:sp>
      <p:sp>
        <p:nvSpPr>
          <p:cNvPr id="3" name="Title 2">
            <a:extLst>
              <a:ext uri="{FF2B5EF4-FFF2-40B4-BE49-F238E27FC236}">
                <a16:creationId xmlns:a16="http://schemas.microsoft.com/office/drawing/2014/main" id="{B816AF8E-115F-406D-4910-249471E82C59}"/>
              </a:ext>
            </a:extLst>
          </p:cNvPr>
          <p:cNvSpPr>
            <a:spLocks noGrp="1"/>
          </p:cNvSpPr>
          <p:nvPr>
            <p:ph type="title"/>
          </p:nvPr>
        </p:nvSpPr>
        <p:spPr/>
        <p:txBody>
          <a:bodyPr/>
          <a:lstStyle/>
          <a:p>
            <a:r>
              <a:rPr lang="en-US" b="1"/>
              <a:t>What about security?</a:t>
            </a:r>
            <a:endParaRPr lang="el-GR" b="1"/>
          </a:p>
        </p:txBody>
      </p:sp>
      <p:sp>
        <p:nvSpPr>
          <p:cNvPr id="5" name="Text Placeholder 4">
            <a:extLst>
              <a:ext uri="{FF2B5EF4-FFF2-40B4-BE49-F238E27FC236}">
                <a16:creationId xmlns:a16="http://schemas.microsoft.com/office/drawing/2014/main" id="{DB18E2EF-744D-549A-F1E9-718E3E99B7F5}"/>
              </a:ext>
            </a:extLst>
          </p:cNvPr>
          <p:cNvSpPr>
            <a:spLocks noGrp="1"/>
          </p:cNvSpPr>
          <p:nvPr>
            <p:ph type="body" sz="half" idx="2"/>
          </p:nvPr>
        </p:nvSpPr>
        <p:spPr>
          <a:xfrm>
            <a:off x="838200" y="983429"/>
            <a:ext cx="10344912" cy="2207566"/>
          </a:xfrm>
        </p:spPr>
        <p:txBody>
          <a:bodyPr>
            <a:normAutofit/>
          </a:bodyPr>
          <a:lstStyle/>
          <a:p>
            <a:r>
              <a:rPr lang="en-US" sz="2000"/>
              <a:t>A whole new chapter in IT security</a:t>
            </a:r>
          </a:p>
          <a:p>
            <a:r>
              <a:rPr lang="en-US" sz="2000"/>
              <a:t>AI guardrails: </a:t>
            </a:r>
          </a:p>
          <a:p>
            <a:pPr lvl="1"/>
            <a:r>
              <a:rPr lang="en-US" sz="1300"/>
              <a:t>more significant than building the MCPs themselves.</a:t>
            </a:r>
          </a:p>
          <a:p>
            <a:pPr lvl="1"/>
            <a:r>
              <a:rPr lang="en-US" sz="1300"/>
              <a:t>the safeguards that keep AI systems operating safely, responsibly &amp; within defined boundaries.</a:t>
            </a:r>
          </a:p>
          <a:p>
            <a:pPr lvl="1"/>
            <a:r>
              <a:rPr lang="en-US" sz="1300"/>
              <a:t>Encompass policies, technical controls and monitoring mechanisms that govern how models generate output and act.</a:t>
            </a:r>
          </a:p>
          <a:p>
            <a:r>
              <a:rPr lang="en-US" sz="2000"/>
              <a:t>or else</a:t>
            </a:r>
          </a:p>
          <a:p>
            <a:endParaRPr lang="en-US" sz="1500" b="1"/>
          </a:p>
          <a:p>
            <a:endParaRPr lang="el-GR" sz="1500" b="1"/>
          </a:p>
        </p:txBody>
      </p:sp>
      <p:pic>
        <p:nvPicPr>
          <p:cNvPr id="9" name="Picture 8" descr="An AI named Claude caused a company's database to be deleted in 9 seconds by overwriting backups.&#10;&#10;AI-generated content may be incorrect.">
            <a:extLst>
              <a:ext uri="{FF2B5EF4-FFF2-40B4-BE49-F238E27FC236}">
                <a16:creationId xmlns:a16="http://schemas.microsoft.com/office/drawing/2014/main" id="{00918A81-970E-F10B-728A-EB783F130BEB}"/>
              </a:ext>
            </a:extLst>
          </p:cNvPr>
          <p:cNvPicPr>
            <a:picLocks noChangeAspect="1"/>
          </p:cNvPicPr>
          <p:nvPr/>
        </p:nvPicPr>
        <p:blipFill>
          <a:blip r:embed="rId2"/>
          <a:stretch>
            <a:fillRect/>
          </a:stretch>
        </p:blipFill>
        <p:spPr>
          <a:xfrm>
            <a:off x="838200" y="2952989"/>
            <a:ext cx="4955711" cy="2145461"/>
          </a:xfrm>
          <a:prstGeom prst="rect">
            <a:avLst/>
          </a:prstGeom>
        </p:spPr>
      </p:pic>
      <p:pic>
        <p:nvPicPr>
          <p:cNvPr id="11" name="Picture 10" descr="A coding assistant from Replit maliciously deleted SaaStr's production database, hiding bugs and fabricating data.&#10;&#10;AI-generated content may be incorrect.">
            <a:extLst>
              <a:ext uri="{FF2B5EF4-FFF2-40B4-BE49-F238E27FC236}">
                <a16:creationId xmlns:a16="http://schemas.microsoft.com/office/drawing/2014/main" id="{DE9001EB-FA3F-00ED-14AC-8F639A94F607}"/>
              </a:ext>
            </a:extLst>
          </p:cNvPr>
          <p:cNvPicPr>
            <a:picLocks noChangeAspect="1"/>
          </p:cNvPicPr>
          <p:nvPr/>
        </p:nvPicPr>
        <p:blipFill>
          <a:blip r:embed="rId3"/>
          <a:stretch>
            <a:fillRect/>
          </a:stretch>
        </p:blipFill>
        <p:spPr>
          <a:xfrm>
            <a:off x="3585897" y="3429000"/>
            <a:ext cx="5905140" cy="2296443"/>
          </a:xfrm>
          <a:prstGeom prst="rect">
            <a:avLst/>
          </a:prstGeom>
        </p:spPr>
      </p:pic>
      <p:pic>
        <p:nvPicPr>
          <p:cNvPr id="13" name="Picture 12" descr="Amazon's service was interrupted for 13 hours due to an unapproved use of an automated coding tool, causing disruption in parts of China.&#10;&#10;AI-generated content may be incorrect.">
            <a:extLst>
              <a:ext uri="{FF2B5EF4-FFF2-40B4-BE49-F238E27FC236}">
                <a16:creationId xmlns:a16="http://schemas.microsoft.com/office/drawing/2014/main" id="{630833E0-22F8-3A49-CC77-094D5F601BB7}"/>
              </a:ext>
            </a:extLst>
          </p:cNvPr>
          <p:cNvPicPr>
            <a:picLocks noChangeAspect="1"/>
          </p:cNvPicPr>
          <p:nvPr/>
        </p:nvPicPr>
        <p:blipFill>
          <a:blip r:embed="rId4"/>
          <a:stretch>
            <a:fillRect/>
          </a:stretch>
        </p:blipFill>
        <p:spPr>
          <a:xfrm>
            <a:off x="4723886" y="4717453"/>
            <a:ext cx="6980600" cy="1511927"/>
          </a:xfrm>
          <a:prstGeom prst="rect">
            <a:avLst/>
          </a:prstGeom>
        </p:spPr>
      </p:pic>
    </p:spTree>
    <p:extLst>
      <p:ext uri="{BB962C8B-B14F-4D97-AF65-F5344CB8AC3E}">
        <p14:creationId xmlns:p14="http://schemas.microsoft.com/office/powerpoint/2010/main" val="259542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7FEEA-690E-3941-28EB-606CBBF5CCF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B5238A-B2BA-5DC1-3DFA-780D9040E5CF}"/>
              </a:ext>
            </a:extLst>
          </p:cNvPr>
          <p:cNvSpPr>
            <a:spLocks noGrp="1"/>
          </p:cNvSpPr>
          <p:nvPr>
            <p:ph type="sldNum" sz="quarter" idx="12"/>
          </p:nvPr>
        </p:nvSpPr>
        <p:spPr/>
        <p:txBody>
          <a:bodyPr/>
          <a:lstStyle/>
          <a:p>
            <a:fld id="{B6F15528-21DE-4FAA-801E-634DDDAF4B2B}" type="slidenum">
              <a:rPr lang="en-US" smtClean="0">
                <a:latin typeface="Commissioner" pitchFamily="2" charset="0"/>
              </a:rPr>
              <a:pPr/>
              <a:t>27</a:t>
            </a:fld>
            <a:endParaRPr lang="en-US">
              <a:latin typeface="Commissioner" pitchFamily="2" charset="0"/>
            </a:endParaRPr>
          </a:p>
        </p:txBody>
      </p:sp>
      <p:sp>
        <p:nvSpPr>
          <p:cNvPr id="11" name="Title 4">
            <a:extLst>
              <a:ext uri="{FF2B5EF4-FFF2-40B4-BE49-F238E27FC236}">
                <a16:creationId xmlns:a16="http://schemas.microsoft.com/office/drawing/2014/main" id="{34C5D8EF-9747-2894-65E7-E64429C8BD22}"/>
              </a:ext>
            </a:extLst>
          </p:cNvPr>
          <p:cNvSpPr txBox="1">
            <a:spLocks/>
          </p:cNvSpPr>
          <p:nvPr/>
        </p:nvSpPr>
        <p:spPr>
          <a:xfrm>
            <a:off x="870098" y="365126"/>
            <a:ext cx="8039100" cy="596900"/>
          </a:xfrm>
          <a:prstGeom prst="rect">
            <a:avLst/>
          </a:prstGeom>
        </p:spPr>
        <p:txBody>
          <a:bodyPr/>
          <a:lstStyle>
            <a:lvl1pPr algn="l" defTabSz="914400" rtl="0" eaLnBrk="1" latinLnBrk="0" hangingPunct="1">
              <a:lnSpc>
                <a:spcPct val="90000"/>
              </a:lnSpc>
              <a:spcBef>
                <a:spcPct val="0"/>
              </a:spcBef>
              <a:buNone/>
              <a:defRPr sz="4400" kern="1200">
                <a:solidFill>
                  <a:srgbClr val="51555D"/>
                </a:solidFill>
                <a:latin typeface="Commissioner SemiBold" pitchFamily="2" charset="0"/>
                <a:ea typeface="+mj-ea"/>
                <a:cs typeface="+mj-cs"/>
              </a:defRPr>
            </a:lvl1pPr>
          </a:lstStyle>
          <a:p>
            <a:r>
              <a:rPr lang="en-US" sz="3500" b="1">
                <a:solidFill>
                  <a:schemeClr val="accent5">
                    <a:lumMod val="10000"/>
                  </a:schemeClr>
                </a:solidFill>
              </a:rPr>
              <a:t>What it takes to start building?</a:t>
            </a:r>
            <a:endParaRPr lang="el-GR" sz="3500" b="1">
              <a:solidFill>
                <a:schemeClr val="accent5">
                  <a:lumMod val="10000"/>
                </a:schemeClr>
              </a:solidFill>
            </a:endParaRPr>
          </a:p>
        </p:txBody>
      </p:sp>
      <p:sp>
        <p:nvSpPr>
          <p:cNvPr id="3" name="Text Placeholder 4">
            <a:extLst>
              <a:ext uri="{FF2B5EF4-FFF2-40B4-BE49-F238E27FC236}">
                <a16:creationId xmlns:a16="http://schemas.microsoft.com/office/drawing/2014/main" id="{B354C5F7-22BA-4F48-B111-9D494930960D}"/>
              </a:ext>
            </a:extLst>
          </p:cNvPr>
          <p:cNvSpPr txBox="1">
            <a:spLocks/>
          </p:cNvSpPr>
          <p:nvPr/>
        </p:nvSpPr>
        <p:spPr>
          <a:xfrm>
            <a:off x="870098" y="1248813"/>
            <a:ext cx="10893694" cy="4360374"/>
          </a:xfrm>
          <a:prstGeom prst="rect">
            <a:avLst/>
          </a:prstGeom>
        </p:spPr>
        <p:txBody>
          <a:bodyPr>
            <a:noAutofit/>
          </a:bodyPr>
          <a:lstStyle>
            <a:lvl1pPr marL="228600" indent="-228600" algn="l" defTabSz="914400" rtl="0" eaLnBrk="1" latinLnBrk="0" hangingPunct="1">
              <a:lnSpc>
                <a:spcPct val="90000"/>
              </a:lnSpc>
              <a:spcBef>
                <a:spcPts val="1000"/>
              </a:spcBef>
              <a:buClr>
                <a:srgbClr val="FCBD17"/>
              </a:buClr>
              <a:buFont typeface="Arial" panose="020B0604020202020204" pitchFamily="34" charset="0"/>
              <a:buChar char="•"/>
              <a:defRPr sz="2800" kern="1200">
                <a:solidFill>
                  <a:srgbClr val="51555D"/>
                </a:solidFill>
                <a:latin typeface="Commissioner" pitchFamily="2" charset="0"/>
                <a:ea typeface="+mn-ea"/>
                <a:cs typeface="+mn-cs"/>
              </a:defRPr>
            </a:lvl1pPr>
            <a:lvl2pPr marL="685800" indent="-228600" algn="l" defTabSz="914400" rtl="0" eaLnBrk="1" latinLnBrk="0" hangingPunct="1">
              <a:lnSpc>
                <a:spcPct val="90000"/>
              </a:lnSpc>
              <a:spcBef>
                <a:spcPts val="500"/>
              </a:spcBef>
              <a:buClr>
                <a:srgbClr val="FCBD17"/>
              </a:buClr>
              <a:buFont typeface="Arial" panose="020B0604020202020204" pitchFamily="34" charset="0"/>
              <a:buChar char="•"/>
              <a:defRPr sz="2400" kern="1200">
                <a:solidFill>
                  <a:srgbClr val="51555D"/>
                </a:solidFill>
                <a:latin typeface="Commissioner" pitchFamily="2" charset="0"/>
                <a:ea typeface="+mn-ea"/>
                <a:cs typeface="+mn-cs"/>
              </a:defRPr>
            </a:lvl2pPr>
            <a:lvl3pPr marL="1143000" indent="-228600" algn="l" defTabSz="914400" rtl="0" eaLnBrk="1" latinLnBrk="0" hangingPunct="1">
              <a:lnSpc>
                <a:spcPct val="90000"/>
              </a:lnSpc>
              <a:spcBef>
                <a:spcPts val="500"/>
              </a:spcBef>
              <a:buClr>
                <a:srgbClr val="FCBD17"/>
              </a:buClr>
              <a:buFont typeface="Arial" panose="020B0604020202020204" pitchFamily="34" charset="0"/>
              <a:buChar char="•"/>
              <a:defRPr sz="2000" kern="1200">
                <a:solidFill>
                  <a:srgbClr val="51555D"/>
                </a:solidFill>
                <a:latin typeface="Commissioner" pitchFamily="2" charset="0"/>
                <a:ea typeface="+mn-ea"/>
                <a:cs typeface="+mn-cs"/>
              </a:defRPr>
            </a:lvl3pPr>
            <a:lvl4pPr marL="1600200" indent="-228600" algn="l" defTabSz="914400" rtl="0" eaLnBrk="1" latinLnBrk="0" hangingPunct="1">
              <a:lnSpc>
                <a:spcPct val="90000"/>
              </a:lnSpc>
              <a:spcBef>
                <a:spcPts val="500"/>
              </a:spcBef>
              <a:buClr>
                <a:srgbClr val="FCBD17"/>
              </a:buClr>
              <a:buFont typeface="Arial" panose="020B0604020202020204" pitchFamily="34" charset="0"/>
              <a:buChar char="•"/>
              <a:defRPr sz="1800" kern="1200">
                <a:solidFill>
                  <a:srgbClr val="51555D"/>
                </a:solidFill>
                <a:latin typeface="Commissioner" pitchFamily="2" charset="0"/>
                <a:ea typeface="+mn-ea"/>
                <a:cs typeface="+mn-cs"/>
              </a:defRPr>
            </a:lvl4pPr>
            <a:lvl5pPr marL="2057400" indent="-228600" algn="l" defTabSz="914400" rtl="0" eaLnBrk="1" latinLnBrk="0" hangingPunct="1">
              <a:lnSpc>
                <a:spcPct val="90000"/>
              </a:lnSpc>
              <a:spcBef>
                <a:spcPts val="500"/>
              </a:spcBef>
              <a:buClr>
                <a:srgbClr val="FCBD17"/>
              </a:buClr>
              <a:buFont typeface="Arial" panose="020B0604020202020204" pitchFamily="34" charset="0"/>
              <a:buChar char="•"/>
              <a:defRPr sz="1800" kern="1200">
                <a:solidFill>
                  <a:srgbClr val="51555D"/>
                </a:solidFill>
                <a:latin typeface="Commissione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51555D"/>
              </a:buClr>
            </a:pPr>
            <a:r>
              <a:rPr lang="en-US" sz="2000">
                <a:solidFill>
                  <a:schemeClr val="accent5">
                    <a:lumMod val="10000"/>
                  </a:schemeClr>
                </a:solidFill>
              </a:rPr>
              <a:t>Start small</a:t>
            </a:r>
          </a:p>
          <a:p>
            <a:pPr marL="501650" indent="-285750">
              <a:lnSpc>
                <a:spcPct val="100000"/>
              </a:lnSpc>
              <a:buClr>
                <a:srgbClr val="51555D"/>
              </a:buClr>
            </a:pPr>
            <a:r>
              <a:rPr lang="en-US" sz="2000">
                <a:solidFill>
                  <a:schemeClr val="accent5">
                    <a:lumMod val="10000"/>
                  </a:schemeClr>
                </a:solidFill>
              </a:rPr>
              <a:t>Install LM Studio/</a:t>
            </a:r>
            <a:r>
              <a:rPr lang="en-US" sz="2000" err="1">
                <a:solidFill>
                  <a:schemeClr val="accent5">
                    <a:lumMod val="10000"/>
                  </a:schemeClr>
                </a:solidFill>
              </a:rPr>
              <a:t>Ollama</a:t>
            </a:r>
            <a:r>
              <a:rPr lang="en-US" sz="2000">
                <a:solidFill>
                  <a:schemeClr val="accent5">
                    <a:lumMod val="10000"/>
                  </a:schemeClr>
                </a:solidFill>
              </a:rPr>
              <a:t> and run an Open Source LLM (e.g. Llama, Mistral) locally on your computer without any costs.  </a:t>
            </a:r>
          </a:p>
          <a:p>
            <a:pPr marL="501650" indent="-285750">
              <a:lnSpc>
                <a:spcPct val="100000"/>
              </a:lnSpc>
              <a:buClr>
                <a:srgbClr val="51555D"/>
              </a:buClr>
            </a:pPr>
            <a:r>
              <a:rPr lang="en-US" sz="2000">
                <a:solidFill>
                  <a:schemeClr val="accent5">
                    <a:lumMod val="10000"/>
                  </a:schemeClr>
                </a:solidFill>
              </a:rPr>
              <a:t>LM Studio supports MCPs since rel. 0.3.17 but you’ll need an LLM that supports tool/function calling (e.g. Llama 3.1+, Mistral). For </a:t>
            </a:r>
            <a:r>
              <a:rPr lang="en-US" sz="2000" err="1">
                <a:solidFill>
                  <a:schemeClr val="accent5">
                    <a:lumMod val="10000"/>
                  </a:schemeClr>
                </a:solidFill>
              </a:rPr>
              <a:t>Ollama</a:t>
            </a:r>
            <a:r>
              <a:rPr lang="en-US" sz="2000">
                <a:solidFill>
                  <a:schemeClr val="accent5">
                    <a:lumMod val="10000"/>
                  </a:schemeClr>
                </a:solidFill>
              </a:rPr>
              <a:t> to support MCPs you need a frontend (e.g. Open WebUI).</a:t>
            </a:r>
          </a:p>
          <a:p>
            <a:pPr>
              <a:lnSpc>
                <a:spcPct val="100000"/>
              </a:lnSpc>
              <a:buClr>
                <a:srgbClr val="51555D"/>
              </a:buClr>
            </a:pPr>
            <a:r>
              <a:rPr lang="en-US" sz="2000">
                <a:solidFill>
                  <a:schemeClr val="accent5">
                    <a:lumMod val="10000"/>
                  </a:schemeClr>
                </a:solidFill>
              </a:rPr>
              <a:t>Select the preferable IDE e.g. </a:t>
            </a:r>
            <a:r>
              <a:rPr lang="en-US" sz="2000" err="1">
                <a:solidFill>
                  <a:schemeClr val="accent5">
                    <a:lumMod val="10000"/>
                  </a:schemeClr>
                </a:solidFill>
              </a:rPr>
              <a:t>VScode</a:t>
            </a:r>
            <a:r>
              <a:rPr lang="en-US" sz="2000">
                <a:solidFill>
                  <a:schemeClr val="accent5">
                    <a:lumMod val="10000"/>
                  </a:schemeClr>
                </a:solidFill>
              </a:rPr>
              <a:t>, Cursor</a:t>
            </a:r>
          </a:p>
          <a:p>
            <a:pPr>
              <a:lnSpc>
                <a:spcPct val="100000"/>
              </a:lnSpc>
              <a:buClr>
                <a:srgbClr val="51555D"/>
              </a:buClr>
            </a:pPr>
            <a:r>
              <a:rPr lang="en-US" sz="2000">
                <a:solidFill>
                  <a:schemeClr val="accent5">
                    <a:lumMod val="10000"/>
                  </a:schemeClr>
                </a:solidFill>
              </a:rPr>
              <a:t>If you work with commercial/public LLMs then consider </a:t>
            </a:r>
            <a:r>
              <a:rPr lang="en-US" sz="2000" err="1">
                <a:solidFill>
                  <a:schemeClr val="accent5">
                    <a:lumMod val="10000"/>
                  </a:schemeClr>
                </a:solidFill>
              </a:rPr>
              <a:t>Github</a:t>
            </a:r>
            <a:r>
              <a:rPr lang="en-US" sz="2000">
                <a:solidFill>
                  <a:schemeClr val="accent5">
                    <a:lumMod val="10000"/>
                  </a:schemeClr>
                </a:solidFill>
              </a:rPr>
              <a:t> Copilot or Claude subscription</a:t>
            </a:r>
          </a:p>
          <a:p>
            <a:pPr>
              <a:lnSpc>
                <a:spcPct val="100000"/>
              </a:lnSpc>
              <a:buClr>
                <a:srgbClr val="51555D"/>
              </a:buClr>
            </a:pPr>
            <a:r>
              <a:rPr lang="en-US" sz="2000">
                <a:solidFill>
                  <a:schemeClr val="accent5">
                    <a:lumMod val="10000"/>
                  </a:schemeClr>
                </a:solidFill>
              </a:rPr>
              <a:t>Start thinking as a developer (GIT is your friend!)</a:t>
            </a:r>
          </a:p>
          <a:p>
            <a:pPr>
              <a:lnSpc>
                <a:spcPct val="100000"/>
              </a:lnSpc>
              <a:buClr>
                <a:srgbClr val="51555D"/>
              </a:buClr>
            </a:pPr>
            <a:endParaRPr lang="en-US" sz="2500">
              <a:solidFill>
                <a:schemeClr val="accent5">
                  <a:lumMod val="10000"/>
                </a:schemeClr>
              </a:solidFill>
            </a:endParaRPr>
          </a:p>
          <a:p>
            <a:pPr>
              <a:lnSpc>
                <a:spcPct val="100000"/>
              </a:lnSpc>
              <a:buClr>
                <a:srgbClr val="51555D"/>
              </a:buClr>
            </a:pPr>
            <a:endParaRPr lang="el-GR" sz="2500" b="1">
              <a:solidFill>
                <a:schemeClr val="accent5">
                  <a:lumMod val="10000"/>
                </a:schemeClr>
              </a:solidFill>
            </a:endParaRPr>
          </a:p>
        </p:txBody>
      </p:sp>
    </p:spTree>
    <p:extLst>
      <p:ext uri="{BB962C8B-B14F-4D97-AF65-F5344CB8AC3E}">
        <p14:creationId xmlns:p14="http://schemas.microsoft.com/office/powerpoint/2010/main" val="1624600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FE523B8-7B5D-4FD9-AF67-510994F0CA8F}"/>
              </a:ext>
            </a:extLst>
          </p:cNvPr>
          <p:cNvSpPr txBox="1"/>
          <p:nvPr/>
        </p:nvSpPr>
        <p:spPr>
          <a:xfrm>
            <a:off x="504990" y="2292173"/>
            <a:ext cx="4451688" cy="1015663"/>
          </a:xfrm>
          <a:prstGeom prst="rect">
            <a:avLst/>
          </a:prstGeom>
          <a:noFill/>
        </p:spPr>
        <p:txBody>
          <a:bodyPr wrap="square">
            <a:spAutoFit/>
          </a:bodyPr>
          <a:lstStyle/>
          <a:p>
            <a:pPr algn="l"/>
            <a:r>
              <a:rPr lang="en-US" sz="6000">
                <a:solidFill>
                  <a:schemeClr val="bg1"/>
                </a:solidFill>
                <a:latin typeface="Commissioner SemiBold" pitchFamily="2" charset="0"/>
                <a:ea typeface="Montserrat Bold"/>
                <a:cs typeface="Montserrat Bold"/>
                <a:sym typeface="Montserrat Bold"/>
              </a:rPr>
              <a:t>Questions?</a:t>
            </a:r>
          </a:p>
        </p:txBody>
      </p:sp>
    </p:spTree>
    <p:extLst>
      <p:ext uri="{BB962C8B-B14F-4D97-AF65-F5344CB8AC3E}">
        <p14:creationId xmlns:p14="http://schemas.microsoft.com/office/powerpoint/2010/main" val="1354717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66C82-1B7A-D5BF-948E-36C3662E7A0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1259C2-FABA-4763-E22D-FF4FEA94801E}"/>
              </a:ext>
            </a:extLst>
          </p:cNvPr>
          <p:cNvSpPr>
            <a:spLocks noGrp="1"/>
          </p:cNvSpPr>
          <p:nvPr>
            <p:ph type="sldNum" sz="quarter" idx="12"/>
          </p:nvPr>
        </p:nvSpPr>
        <p:spPr/>
        <p:txBody>
          <a:bodyPr/>
          <a:lstStyle/>
          <a:p>
            <a:fld id="{B6F15528-21DE-4FAA-801E-634DDDAF4B2B}" type="slidenum">
              <a:rPr lang="en-US" smtClean="0">
                <a:latin typeface="Commissioner" pitchFamily="2" charset="0"/>
              </a:rPr>
              <a:pPr/>
              <a:t>3</a:t>
            </a:fld>
            <a:endParaRPr lang="en-US">
              <a:latin typeface="Commissioner" pitchFamily="2" charset="0"/>
            </a:endParaRPr>
          </a:p>
        </p:txBody>
      </p:sp>
      <p:sp>
        <p:nvSpPr>
          <p:cNvPr id="3" name="Title 2">
            <a:extLst>
              <a:ext uri="{FF2B5EF4-FFF2-40B4-BE49-F238E27FC236}">
                <a16:creationId xmlns:a16="http://schemas.microsoft.com/office/drawing/2014/main" id="{80FA42A4-C6A3-2F3A-8882-451A96A43EBD}"/>
              </a:ext>
            </a:extLst>
          </p:cNvPr>
          <p:cNvSpPr>
            <a:spLocks noGrp="1"/>
          </p:cNvSpPr>
          <p:nvPr>
            <p:ph type="title"/>
          </p:nvPr>
        </p:nvSpPr>
        <p:spPr/>
        <p:txBody>
          <a:bodyPr/>
          <a:lstStyle/>
          <a:p>
            <a:r>
              <a:rPr lang="en-US" b="1"/>
              <a:t>What we did</a:t>
            </a:r>
            <a:endParaRPr lang="el-GR" b="1"/>
          </a:p>
        </p:txBody>
      </p:sp>
      <p:sp>
        <p:nvSpPr>
          <p:cNvPr id="5" name="Text Placeholder 4">
            <a:extLst>
              <a:ext uri="{FF2B5EF4-FFF2-40B4-BE49-F238E27FC236}">
                <a16:creationId xmlns:a16="http://schemas.microsoft.com/office/drawing/2014/main" id="{D54FBC52-6501-AD08-44DF-0F9D12D7C3AF}"/>
              </a:ext>
            </a:extLst>
          </p:cNvPr>
          <p:cNvSpPr>
            <a:spLocks noGrp="1"/>
          </p:cNvSpPr>
          <p:nvPr>
            <p:ph type="body" sz="half" idx="2"/>
          </p:nvPr>
        </p:nvSpPr>
        <p:spPr>
          <a:xfrm>
            <a:off x="839788" y="1266825"/>
            <a:ext cx="8454607" cy="4714873"/>
          </a:xfrm>
        </p:spPr>
        <p:txBody>
          <a:bodyPr vert="horz" lIns="91440" tIns="45720" rIns="91440" bIns="45720" rtlCol="0" anchor="t">
            <a:normAutofit/>
          </a:bodyPr>
          <a:lstStyle/>
          <a:p>
            <a:pPr marL="0" indent="0">
              <a:buNone/>
            </a:pPr>
            <a:r>
              <a:rPr lang="en-US" b="1">
                <a:solidFill>
                  <a:srgbClr val="0A5C5C"/>
                </a:solidFill>
                <a:latin typeface="Commissioner"/>
              </a:rPr>
              <a:t>Green-field network deployment</a:t>
            </a:r>
          </a:p>
          <a:p>
            <a:pPr marL="0" indent="0">
              <a:buNone/>
            </a:pPr>
            <a:r>
              <a:rPr lang="en-US" sz="2000">
                <a:latin typeface="Commissioner"/>
              </a:rPr>
              <a:t> </a:t>
            </a:r>
          </a:p>
          <a:p>
            <a:pPr marL="0" indent="0">
              <a:buNone/>
            </a:pPr>
            <a:r>
              <a:rPr lang="en-US" sz="2000">
                <a:latin typeface="Commissioner"/>
              </a:rPr>
              <a:t>Until early 2000s</a:t>
            </a:r>
          </a:p>
          <a:p>
            <a:pPr marL="0" indent="0">
              <a:buNone/>
            </a:pPr>
            <a:r>
              <a:rPr lang="en-US" sz="2000">
                <a:latin typeface="Commissioner"/>
              </a:rPr>
              <a:t>A series of manual setup/configuration steps using mainly CLI</a:t>
            </a:r>
          </a:p>
          <a:p>
            <a:pPr marL="0" indent="0">
              <a:buNone/>
            </a:pPr>
            <a:endParaRPr lang="en-US" sz="2000"/>
          </a:p>
          <a:p>
            <a:pPr marL="0" indent="0">
              <a:buNone/>
            </a:pPr>
            <a:r>
              <a:rPr lang="en-US" sz="2000"/>
              <a:t>After 2010</a:t>
            </a:r>
          </a:p>
          <a:p>
            <a:pPr marL="0" indent="0">
              <a:buNone/>
            </a:pPr>
            <a:r>
              <a:rPr lang="en-US" sz="2000"/>
              <a:t>SDN era: a more programmatic way of doing things: </a:t>
            </a:r>
          </a:p>
          <a:p>
            <a:r>
              <a:rPr lang="en-US" sz="2000">
                <a:latin typeface="Commissioner"/>
              </a:rPr>
              <a:t>heavy use of APIs</a:t>
            </a:r>
            <a:r>
              <a:rPr lang="el-GR" sz="2000">
                <a:latin typeface="Commissioner"/>
              </a:rPr>
              <a:t> </a:t>
            </a:r>
            <a:r>
              <a:rPr lang="en-US" sz="2000">
                <a:latin typeface="Commissioner"/>
                <a:sym typeface="Wingdings" panose="05000000000000000000" pitchFamily="2" charset="2"/>
              </a:rPr>
              <a:t> </a:t>
            </a:r>
            <a:r>
              <a:rPr lang="en-US" sz="2000">
                <a:latin typeface="Commissioner"/>
              </a:rPr>
              <a:t> </a:t>
            </a:r>
            <a:r>
              <a:rPr lang="el-GR" sz="2000">
                <a:latin typeface="Commissioner"/>
              </a:rPr>
              <a:t>              </a:t>
            </a:r>
            <a:r>
              <a:rPr lang="en-US" sz="2000" err="1">
                <a:latin typeface="Commissioner"/>
              </a:rPr>
              <a:t>IaC</a:t>
            </a:r>
            <a:endParaRPr lang="en-US" sz="2000">
              <a:latin typeface="Commissioner"/>
            </a:endParaRPr>
          </a:p>
          <a:p>
            <a:pPr marL="0" indent="0">
              <a:buNone/>
            </a:pPr>
            <a:endParaRPr lang="en-US" sz="2000">
              <a:latin typeface="Commissioner"/>
            </a:endParaRPr>
          </a:p>
          <a:p>
            <a:pPr marL="0" indent="0">
              <a:buNone/>
            </a:pPr>
            <a:r>
              <a:rPr lang="en-US" sz="2000">
                <a:latin typeface="Commissioner"/>
              </a:rPr>
              <a:t>Today </a:t>
            </a:r>
          </a:p>
          <a:p>
            <a:pPr marL="0" indent="0">
              <a:buNone/>
            </a:pPr>
            <a:r>
              <a:rPr lang="en-US" sz="2000">
                <a:latin typeface="Commissioner"/>
              </a:rPr>
              <a:t>New AI tools and capabilities</a:t>
            </a:r>
          </a:p>
          <a:p>
            <a:pPr marL="0" indent="0">
              <a:buNone/>
            </a:pPr>
            <a:endParaRPr lang="en-US" sz="2000"/>
          </a:p>
        </p:txBody>
      </p:sp>
      <p:sp>
        <p:nvSpPr>
          <p:cNvPr id="4" name="Arrow: Pentagon 3">
            <a:extLst>
              <a:ext uri="{FF2B5EF4-FFF2-40B4-BE49-F238E27FC236}">
                <a16:creationId xmlns:a16="http://schemas.microsoft.com/office/drawing/2014/main" id="{006EEE2C-1B15-4C2A-C46F-82079BDD457A}"/>
              </a:ext>
            </a:extLst>
          </p:cNvPr>
          <p:cNvSpPr/>
          <p:nvPr/>
        </p:nvSpPr>
        <p:spPr>
          <a:xfrm>
            <a:off x="3417570" y="4240530"/>
            <a:ext cx="331470" cy="17145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02042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CCE20-2166-87CF-FEE4-16944EF1DA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0B0F85-03FE-DA99-BF06-735C3E0BF33F}"/>
              </a:ext>
            </a:extLst>
          </p:cNvPr>
          <p:cNvSpPr>
            <a:spLocks noGrp="1"/>
          </p:cNvSpPr>
          <p:nvPr>
            <p:ph type="ctrTitle"/>
          </p:nvPr>
        </p:nvSpPr>
        <p:spPr/>
        <p:txBody>
          <a:bodyPr/>
          <a:lstStyle/>
          <a:p>
            <a:r>
              <a:rPr lang="en-US" sz="2600" b="1"/>
              <a:t>AI &amp; MCP ARCHITECTURE</a:t>
            </a:r>
            <a:endParaRPr lang="el-GR" sz="2600" b="1"/>
          </a:p>
        </p:txBody>
      </p:sp>
    </p:spTree>
    <p:extLst>
      <p:ext uri="{BB962C8B-B14F-4D97-AF65-F5344CB8AC3E}">
        <p14:creationId xmlns:p14="http://schemas.microsoft.com/office/powerpoint/2010/main" val="416708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A7B1E-8777-F52A-6E0A-F46564DDEA5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D774C1-0838-85A0-2A6A-4D1EDD58CD30}"/>
              </a:ext>
            </a:extLst>
          </p:cNvPr>
          <p:cNvSpPr>
            <a:spLocks noGrp="1"/>
          </p:cNvSpPr>
          <p:nvPr>
            <p:ph type="sldNum" sz="quarter" idx="12"/>
          </p:nvPr>
        </p:nvSpPr>
        <p:spPr/>
        <p:txBody>
          <a:bodyPr/>
          <a:lstStyle/>
          <a:p>
            <a:fld id="{B6F15528-21DE-4FAA-801E-634DDDAF4B2B}" type="slidenum">
              <a:rPr lang="en-US" smtClean="0">
                <a:latin typeface="Commissioner" pitchFamily="2" charset="0"/>
              </a:rPr>
              <a:pPr/>
              <a:t>5</a:t>
            </a:fld>
            <a:endParaRPr lang="en-US">
              <a:latin typeface="Commissioner" pitchFamily="2" charset="0"/>
            </a:endParaRPr>
          </a:p>
        </p:txBody>
      </p:sp>
      <p:sp>
        <p:nvSpPr>
          <p:cNvPr id="3" name="Title 2">
            <a:extLst>
              <a:ext uri="{FF2B5EF4-FFF2-40B4-BE49-F238E27FC236}">
                <a16:creationId xmlns:a16="http://schemas.microsoft.com/office/drawing/2014/main" id="{3C18ACC3-3E52-D143-068A-A398C8A8E3FD}"/>
              </a:ext>
            </a:extLst>
          </p:cNvPr>
          <p:cNvSpPr>
            <a:spLocks noGrp="1"/>
          </p:cNvSpPr>
          <p:nvPr>
            <p:ph type="title"/>
          </p:nvPr>
        </p:nvSpPr>
        <p:spPr/>
        <p:txBody>
          <a:bodyPr/>
          <a:lstStyle/>
          <a:p>
            <a:r>
              <a:rPr lang="en-US" b="1"/>
              <a:t>But first, is AI really new?!</a:t>
            </a:r>
            <a:endParaRPr lang="el-GR" b="1"/>
          </a:p>
        </p:txBody>
      </p:sp>
      <p:pic>
        <p:nvPicPr>
          <p:cNvPr id="8" name="Picture 7" descr="The image illustrates a timeline of major milestones in the development of Artificial Intelligence, starting with its inception in 1956, followed by the introduction of Machine Learning in 1997, the advent of Deep Learning in 2012, and the emergence of Generative AI in 2021.&#10;&#10;AI-generated content may be incorrect.">
            <a:extLst>
              <a:ext uri="{FF2B5EF4-FFF2-40B4-BE49-F238E27FC236}">
                <a16:creationId xmlns:a16="http://schemas.microsoft.com/office/drawing/2014/main" id="{F6A9E89B-8E41-8BAF-D562-5E5160804786}"/>
              </a:ext>
            </a:extLst>
          </p:cNvPr>
          <p:cNvPicPr>
            <a:picLocks noChangeAspect="1"/>
          </p:cNvPicPr>
          <p:nvPr/>
        </p:nvPicPr>
        <p:blipFill>
          <a:blip r:embed="rId2"/>
          <a:stretch>
            <a:fillRect/>
          </a:stretch>
        </p:blipFill>
        <p:spPr>
          <a:xfrm>
            <a:off x="562186" y="2025664"/>
            <a:ext cx="5850043" cy="3561834"/>
          </a:xfrm>
          <a:prstGeom prst="rect">
            <a:avLst/>
          </a:prstGeom>
        </p:spPr>
      </p:pic>
      <p:pic>
        <p:nvPicPr>
          <p:cNvPr id="10" name="Picture 9" descr="Generative AI.&#10;&#10;AI-generated content may be incorrect.">
            <a:extLst>
              <a:ext uri="{FF2B5EF4-FFF2-40B4-BE49-F238E27FC236}">
                <a16:creationId xmlns:a16="http://schemas.microsoft.com/office/drawing/2014/main" id="{D2C1C8B6-B946-AA2A-F793-6EEB6A4336FE}"/>
              </a:ext>
            </a:extLst>
          </p:cNvPr>
          <p:cNvPicPr>
            <a:picLocks noChangeAspect="1"/>
          </p:cNvPicPr>
          <p:nvPr/>
        </p:nvPicPr>
        <p:blipFill>
          <a:blip r:embed="rId3"/>
          <a:stretch>
            <a:fillRect/>
          </a:stretch>
        </p:blipFill>
        <p:spPr>
          <a:xfrm>
            <a:off x="6576662" y="1695771"/>
            <a:ext cx="4601275" cy="4533609"/>
          </a:xfrm>
          <a:prstGeom prst="rect">
            <a:avLst/>
          </a:prstGeom>
        </p:spPr>
      </p:pic>
    </p:spTree>
    <p:extLst>
      <p:ext uri="{BB962C8B-B14F-4D97-AF65-F5344CB8AC3E}">
        <p14:creationId xmlns:p14="http://schemas.microsoft.com/office/powerpoint/2010/main" val="439692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F560-75DE-0E88-8613-CA1E81F2C03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B72E4C-0CE4-AF81-D64D-BD90EBF52511}"/>
              </a:ext>
            </a:extLst>
          </p:cNvPr>
          <p:cNvSpPr>
            <a:spLocks noGrp="1"/>
          </p:cNvSpPr>
          <p:nvPr>
            <p:ph type="sldNum" sz="quarter" idx="12"/>
          </p:nvPr>
        </p:nvSpPr>
        <p:spPr/>
        <p:txBody>
          <a:bodyPr/>
          <a:lstStyle/>
          <a:p>
            <a:fld id="{B6F15528-21DE-4FAA-801E-634DDDAF4B2B}" type="slidenum">
              <a:rPr lang="en-US" smtClean="0">
                <a:latin typeface="Commissioner" pitchFamily="2" charset="0"/>
              </a:rPr>
              <a:pPr/>
              <a:t>6</a:t>
            </a:fld>
            <a:endParaRPr lang="en-US">
              <a:latin typeface="Commissioner" pitchFamily="2" charset="0"/>
            </a:endParaRPr>
          </a:p>
        </p:txBody>
      </p:sp>
      <p:sp>
        <p:nvSpPr>
          <p:cNvPr id="3" name="Title 2">
            <a:extLst>
              <a:ext uri="{FF2B5EF4-FFF2-40B4-BE49-F238E27FC236}">
                <a16:creationId xmlns:a16="http://schemas.microsoft.com/office/drawing/2014/main" id="{2328D371-F168-28D5-1D7A-BB7DA7DF84A0}"/>
              </a:ext>
            </a:extLst>
          </p:cNvPr>
          <p:cNvSpPr>
            <a:spLocks noGrp="1"/>
          </p:cNvSpPr>
          <p:nvPr>
            <p:ph type="title"/>
          </p:nvPr>
        </p:nvSpPr>
        <p:spPr/>
        <p:txBody>
          <a:bodyPr/>
          <a:lstStyle/>
          <a:p>
            <a:r>
              <a:rPr lang="en-US" b="1"/>
              <a:t>What is MCP?</a:t>
            </a:r>
            <a:endParaRPr lang="el-GR" b="1"/>
          </a:p>
        </p:txBody>
      </p:sp>
      <p:sp>
        <p:nvSpPr>
          <p:cNvPr id="5" name="Text Placeholder 4">
            <a:extLst>
              <a:ext uri="{FF2B5EF4-FFF2-40B4-BE49-F238E27FC236}">
                <a16:creationId xmlns:a16="http://schemas.microsoft.com/office/drawing/2014/main" id="{36F35070-36C8-545B-6E7A-67D9FAD7490A}"/>
              </a:ext>
            </a:extLst>
          </p:cNvPr>
          <p:cNvSpPr>
            <a:spLocks noGrp="1"/>
          </p:cNvSpPr>
          <p:nvPr>
            <p:ph type="body" sz="half" idx="2"/>
          </p:nvPr>
        </p:nvSpPr>
        <p:spPr>
          <a:xfrm>
            <a:off x="839788" y="1266825"/>
            <a:ext cx="5524917" cy="4714873"/>
          </a:xfrm>
        </p:spPr>
        <p:txBody>
          <a:bodyPr vert="horz" lIns="91440" tIns="45720" rIns="91440" bIns="45720" rtlCol="0" anchor="t">
            <a:normAutofit/>
          </a:bodyPr>
          <a:lstStyle/>
          <a:p>
            <a:pPr marL="0" indent="0">
              <a:buNone/>
            </a:pPr>
            <a:r>
              <a:rPr lang="en-US" sz="1600">
                <a:latin typeface="Commissioner"/>
              </a:rPr>
              <a:t>MCP (Model Context Protocol) is an open-source protocol by Anthropic (Nov ‘24)</a:t>
            </a:r>
          </a:p>
          <a:p>
            <a:pPr marL="0" indent="0">
              <a:buNone/>
            </a:pPr>
            <a:r>
              <a:rPr lang="en-US" sz="1600">
                <a:latin typeface="Commissioner"/>
              </a:rPr>
              <a:t>Standardizes AI‑to‑system interaction</a:t>
            </a:r>
          </a:p>
          <a:p>
            <a:pPr marL="0" indent="0">
              <a:buNone/>
            </a:pPr>
            <a:r>
              <a:rPr lang="en-US" sz="1600">
                <a:latin typeface="Commissioner"/>
              </a:rPr>
              <a:t>Bridges what LLMs can’t access directly</a:t>
            </a:r>
          </a:p>
          <a:p>
            <a:pPr marL="0" indent="0">
              <a:buNone/>
            </a:pPr>
            <a:endParaRPr lang="en-US" sz="1600">
              <a:latin typeface="Commissioner"/>
            </a:endParaRPr>
          </a:p>
          <a:p>
            <a:pPr marL="0" indent="0">
              <a:buNone/>
            </a:pPr>
            <a:r>
              <a:rPr lang="en-US" sz="1600"/>
              <a:t>Three components of MCP-based solution: </a:t>
            </a:r>
          </a:p>
          <a:p>
            <a:r>
              <a:rPr lang="en-US" sz="1600" b="1"/>
              <a:t>MCP Host</a:t>
            </a:r>
            <a:r>
              <a:rPr lang="en-US" sz="1600"/>
              <a:t>: An AI application using one or multiple MCP clients</a:t>
            </a:r>
          </a:p>
          <a:p>
            <a:r>
              <a:rPr lang="en-US" sz="1600" b="1">
                <a:latin typeface="Commissioner"/>
              </a:rPr>
              <a:t>MCP Client</a:t>
            </a:r>
            <a:r>
              <a:rPr lang="en-US" sz="1600">
                <a:latin typeface="Commissioner"/>
              </a:rPr>
              <a:t>: A host-managed client instance, maintaining 1:1 connection to MCP server, handling session &amp; requests </a:t>
            </a:r>
          </a:p>
          <a:p>
            <a:r>
              <a:rPr lang="en-US" sz="1600" b="1">
                <a:latin typeface="Commissioner"/>
              </a:rPr>
              <a:t>MCP Server</a:t>
            </a:r>
            <a:r>
              <a:rPr lang="en-US" sz="1600">
                <a:latin typeface="Commissioner"/>
              </a:rPr>
              <a:t>: A program exposing capabilities &amp; executing actions against target systems </a:t>
            </a:r>
            <a:endParaRPr lang="el-GR" sz="1600" b="1"/>
          </a:p>
        </p:txBody>
      </p:sp>
      <p:pic>
        <p:nvPicPr>
          <p:cNvPr id="1028" name="Picture 4">
            <a:extLst>
              <a:ext uri="{FF2B5EF4-FFF2-40B4-BE49-F238E27FC236}">
                <a16:creationId xmlns:a16="http://schemas.microsoft.com/office/drawing/2014/main" id="{AB5F63A7-2327-F78E-1AB2-C7BB98E5B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965" y="3952373"/>
            <a:ext cx="5408669" cy="24205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AB6AD62-68AC-040E-1566-F0A8511F170F}"/>
              </a:ext>
            </a:extLst>
          </p:cNvPr>
          <p:cNvPicPr>
            <a:picLocks noChangeAspect="1"/>
          </p:cNvPicPr>
          <p:nvPr/>
        </p:nvPicPr>
        <p:blipFill>
          <a:blip r:embed="rId3"/>
          <a:stretch>
            <a:fillRect/>
          </a:stretch>
        </p:blipFill>
        <p:spPr>
          <a:xfrm>
            <a:off x="7477125" y="1109662"/>
            <a:ext cx="3919404" cy="2005013"/>
          </a:xfrm>
          <a:prstGeom prst="rect">
            <a:avLst/>
          </a:prstGeom>
        </p:spPr>
      </p:pic>
    </p:spTree>
    <p:extLst>
      <p:ext uri="{BB962C8B-B14F-4D97-AF65-F5344CB8AC3E}">
        <p14:creationId xmlns:p14="http://schemas.microsoft.com/office/powerpoint/2010/main" val="75555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C59E48-72C2-4C1D-A711-ACF139736D9D}"/>
              </a:ext>
            </a:extLst>
          </p:cNvPr>
          <p:cNvSpPr>
            <a:spLocks noGrp="1"/>
          </p:cNvSpPr>
          <p:nvPr>
            <p:ph type="sldNum" sz="quarter" idx="12"/>
          </p:nvPr>
        </p:nvSpPr>
        <p:spPr/>
        <p:txBody>
          <a:bodyPr/>
          <a:lstStyle/>
          <a:p>
            <a:fld id="{B6F15528-21DE-4FAA-801E-634DDDAF4B2B}" type="slidenum">
              <a:rPr lang="en-US" smtClean="0">
                <a:solidFill>
                  <a:srgbClr val="FCBD17"/>
                </a:solidFill>
                <a:latin typeface="Commissioner" pitchFamily="2" charset="0"/>
              </a:rPr>
              <a:pPr/>
              <a:t>7</a:t>
            </a:fld>
            <a:endParaRPr lang="en-US">
              <a:solidFill>
                <a:srgbClr val="FCBD17"/>
              </a:solidFill>
              <a:latin typeface="Commissioner" pitchFamily="2" charset="0"/>
            </a:endParaRPr>
          </a:p>
        </p:txBody>
      </p:sp>
      <p:sp>
        <p:nvSpPr>
          <p:cNvPr id="2" name="Title 1">
            <a:extLst>
              <a:ext uri="{FF2B5EF4-FFF2-40B4-BE49-F238E27FC236}">
                <a16:creationId xmlns:a16="http://schemas.microsoft.com/office/drawing/2014/main" id="{AA8F7767-0DD3-4D1F-BB50-AC1746BFD45D}"/>
              </a:ext>
            </a:extLst>
          </p:cNvPr>
          <p:cNvSpPr>
            <a:spLocks noGrp="1"/>
          </p:cNvSpPr>
          <p:nvPr>
            <p:ph type="title"/>
          </p:nvPr>
        </p:nvSpPr>
        <p:spPr/>
        <p:txBody>
          <a:bodyPr/>
          <a:lstStyle/>
          <a:p>
            <a:r>
              <a:rPr lang="nl-NL"/>
              <a:t>Where MCP server runs?</a:t>
            </a:r>
            <a:br>
              <a:rPr lang="nl-NL"/>
            </a:br>
            <a:endParaRPr lang="el-GR"/>
          </a:p>
        </p:txBody>
      </p:sp>
      <p:sp>
        <p:nvSpPr>
          <p:cNvPr id="6" name="Text Placeholder 4">
            <a:extLst>
              <a:ext uri="{FF2B5EF4-FFF2-40B4-BE49-F238E27FC236}">
                <a16:creationId xmlns:a16="http://schemas.microsoft.com/office/drawing/2014/main" id="{70239470-0D23-8C3E-4EDB-4F71F1A403DF}"/>
              </a:ext>
            </a:extLst>
          </p:cNvPr>
          <p:cNvSpPr txBox="1">
            <a:spLocks/>
          </p:cNvSpPr>
          <p:nvPr/>
        </p:nvSpPr>
        <p:spPr>
          <a:xfrm>
            <a:off x="839788" y="1266825"/>
            <a:ext cx="9986708" cy="4714873"/>
          </a:xfrm>
          <a:prstGeom prst="rect">
            <a:avLst/>
          </a:prstGeom>
        </p:spPr>
        <p:txBody>
          <a:bodyPr>
            <a:normAutofit/>
          </a:bodyPr>
          <a:lstStyle>
            <a:lvl1pPr marL="228600" indent="-228600" algn="l" defTabSz="914400" rtl="0" eaLnBrk="1" latinLnBrk="0" hangingPunct="1">
              <a:lnSpc>
                <a:spcPct val="90000"/>
              </a:lnSpc>
              <a:spcBef>
                <a:spcPts val="1000"/>
              </a:spcBef>
              <a:buClr>
                <a:srgbClr val="FCBD17"/>
              </a:buClr>
              <a:buFont typeface="Arial" panose="020B0604020202020204" pitchFamily="34" charset="0"/>
              <a:buChar char="•"/>
              <a:defRPr sz="2800" kern="1200">
                <a:solidFill>
                  <a:srgbClr val="51555D"/>
                </a:solidFill>
                <a:latin typeface="Commissioner" pitchFamily="2" charset="0"/>
                <a:ea typeface="+mn-ea"/>
                <a:cs typeface="+mn-cs"/>
              </a:defRPr>
            </a:lvl1pPr>
            <a:lvl2pPr marL="685800" indent="-228600" algn="l" defTabSz="914400" rtl="0" eaLnBrk="1" latinLnBrk="0" hangingPunct="1">
              <a:lnSpc>
                <a:spcPct val="90000"/>
              </a:lnSpc>
              <a:spcBef>
                <a:spcPts val="500"/>
              </a:spcBef>
              <a:buClr>
                <a:srgbClr val="FCBD17"/>
              </a:buClr>
              <a:buFont typeface="Arial" panose="020B0604020202020204" pitchFamily="34" charset="0"/>
              <a:buChar char="•"/>
              <a:defRPr sz="2400" kern="1200">
                <a:solidFill>
                  <a:srgbClr val="51555D"/>
                </a:solidFill>
                <a:latin typeface="Commissioner" pitchFamily="2" charset="0"/>
                <a:ea typeface="+mn-ea"/>
                <a:cs typeface="+mn-cs"/>
              </a:defRPr>
            </a:lvl2pPr>
            <a:lvl3pPr marL="1143000" indent="-228600" algn="l" defTabSz="914400" rtl="0" eaLnBrk="1" latinLnBrk="0" hangingPunct="1">
              <a:lnSpc>
                <a:spcPct val="90000"/>
              </a:lnSpc>
              <a:spcBef>
                <a:spcPts val="500"/>
              </a:spcBef>
              <a:buClr>
                <a:srgbClr val="FCBD17"/>
              </a:buClr>
              <a:buFont typeface="Arial" panose="020B0604020202020204" pitchFamily="34" charset="0"/>
              <a:buChar char="•"/>
              <a:defRPr sz="2000" kern="1200">
                <a:solidFill>
                  <a:srgbClr val="51555D"/>
                </a:solidFill>
                <a:latin typeface="Commissioner" pitchFamily="2" charset="0"/>
                <a:ea typeface="+mn-ea"/>
                <a:cs typeface="+mn-cs"/>
              </a:defRPr>
            </a:lvl3pPr>
            <a:lvl4pPr marL="1600200" indent="-228600" algn="l" defTabSz="914400" rtl="0" eaLnBrk="1" latinLnBrk="0" hangingPunct="1">
              <a:lnSpc>
                <a:spcPct val="90000"/>
              </a:lnSpc>
              <a:spcBef>
                <a:spcPts val="500"/>
              </a:spcBef>
              <a:buClr>
                <a:srgbClr val="FCBD17"/>
              </a:buClr>
              <a:buFont typeface="Arial" panose="020B0604020202020204" pitchFamily="34" charset="0"/>
              <a:buChar char="•"/>
              <a:defRPr sz="1800" kern="1200">
                <a:solidFill>
                  <a:srgbClr val="51555D"/>
                </a:solidFill>
                <a:latin typeface="Commissioner" pitchFamily="2" charset="0"/>
                <a:ea typeface="+mn-ea"/>
                <a:cs typeface="+mn-cs"/>
              </a:defRPr>
            </a:lvl4pPr>
            <a:lvl5pPr marL="2057400" indent="-228600" algn="l" defTabSz="914400" rtl="0" eaLnBrk="1" latinLnBrk="0" hangingPunct="1">
              <a:lnSpc>
                <a:spcPct val="90000"/>
              </a:lnSpc>
              <a:spcBef>
                <a:spcPts val="500"/>
              </a:spcBef>
              <a:buClr>
                <a:srgbClr val="FCBD17"/>
              </a:buClr>
              <a:buFont typeface="Arial" panose="020B0604020202020204" pitchFamily="34" charset="0"/>
              <a:buChar char="•"/>
              <a:defRPr sz="1800" kern="1200">
                <a:solidFill>
                  <a:srgbClr val="51555D"/>
                </a:solidFill>
                <a:latin typeface="Commissioner"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accent5">
                    <a:lumMod val="10000"/>
                  </a:schemeClr>
                </a:solidFill>
              </a:rPr>
              <a:t>Depending on :</a:t>
            </a:r>
          </a:p>
          <a:p>
            <a:pPr>
              <a:buFont typeface="Courier New" panose="02070309020205020404" pitchFamily="49" charset="0"/>
              <a:buChar char="o"/>
            </a:pPr>
            <a:r>
              <a:rPr lang="en-US" sz="2000" dirty="0">
                <a:solidFill>
                  <a:schemeClr val="accent5">
                    <a:lumMod val="10000"/>
                  </a:schemeClr>
                </a:solidFill>
              </a:rPr>
              <a:t>How it’s going to be used, what is the purpose?</a:t>
            </a:r>
          </a:p>
          <a:p>
            <a:pPr>
              <a:buFont typeface="Courier New" panose="02070309020205020404" pitchFamily="49" charset="0"/>
              <a:buChar char="o"/>
            </a:pPr>
            <a:r>
              <a:rPr lang="en-US" sz="2000" dirty="0">
                <a:solidFill>
                  <a:schemeClr val="accent5">
                    <a:lumMod val="10000"/>
                  </a:schemeClr>
                </a:solidFill>
              </a:rPr>
              <a:t>How many people will use it?</a:t>
            </a:r>
          </a:p>
          <a:p>
            <a:pPr>
              <a:buFont typeface="Courier New" panose="02070309020205020404" pitchFamily="49" charset="0"/>
              <a:buChar char="o"/>
            </a:pPr>
            <a:r>
              <a:rPr lang="en-US" sz="2000" dirty="0">
                <a:solidFill>
                  <a:schemeClr val="accent5">
                    <a:lumMod val="10000"/>
                  </a:schemeClr>
                </a:solidFill>
              </a:rPr>
              <a:t>Where are the systems we need to access? What is the topology? </a:t>
            </a:r>
          </a:p>
          <a:p>
            <a:pPr marL="0" indent="0">
              <a:buFont typeface="Arial" panose="020B0604020202020204" pitchFamily="34" charset="0"/>
              <a:buNone/>
            </a:pPr>
            <a:endParaRPr lang="en-US" sz="1600" dirty="0">
              <a:solidFill>
                <a:schemeClr val="accent5">
                  <a:lumMod val="10000"/>
                </a:schemeClr>
              </a:solidFill>
            </a:endParaRPr>
          </a:p>
          <a:p>
            <a:pPr marL="0" indent="0">
              <a:buFont typeface="Arial" panose="020B0604020202020204" pitchFamily="34" charset="0"/>
              <a:buNone/>
            </a:pPr>
            <a:r>
              <a:rPr lang="en-US" sz="1600" dirty="0">
                <a:solidFill>
                  <a:schemeClr val="accent5">
                    <a:lumMod val="10000"/>
                  </a:schemeClr>
                </a:solidFill>
              </a:rPr>
              <a:t>The MCP server can reside in either of the following locations:</a:t>
            </a:r>
          </a:p>
          <a:p>
            <a:pPr>
              <a:lnSpc>
                <a:spcPct val="150000"/>
              </a:lnSpc>
            </a:pPr>
            <a:r>
              <a:rPr lang="en-US" sz="1600" b="1" dirty="0">
                <a:solidFill>
                  <a:schemeClr val="accent5">
                    <a:lumMod val="10000"/>
                  </a:schemeClr>
                </a:solidFill>
              </a:rPr>
              <a:t>Locally on the user’s workstation</a:t>
            </a:r>
            <a:r>
              <a:rPr lang="en-US" sz="1600" dirty="0">
                <a:solidFill>
                  <a:schemeClr val="accent5">
                    <a:lumMod val="10000"/>
                  </a:schemeClr>
                </a:solidFill>
              </a:rPr>
              <a:t>: Lower latency, can be used only from the specific workstation. Can use as transport either </a:t>
            </a:r>
            <a:r>
              <a:rPr lang="en-US" sz="1600" i="1" dirty="0" err="1">
                <a:solidFill>
                  <a:schemeClr val="accent5">
                    <a:lumMod val="10000"/>
                  </a:schemeClr>
                </a:solidFill>
              </a:rPr>
              <a:t>stdio</a:t>
            </a:r>
            <a:r>
              <a:rPr lang="en-US" sz="1600" dirty="0">
                <a:solidFill>
                  <a:schemeClr val="accent5">
                    <a:lumMod val="10000"/>
                  </a:schemeClr>
                </a:solidFill>
              </a:rPr>
              <a:t> or </a:t>
            </a:r>
            <a:r>
              <a:rPr lang="en-US" sz="1600" i="1" dirty="0" err="1">
                <a:solidFill>
                  <a:schemeClr val="accent5">
                    <a:lumMod val="10000"/>
                  </a:schemeClr>
                </a:solidFill>
              </a:rPr>
              <a:t>StreamableHTTP</a:t>
            </a:r>
            <a:r>
              <a:rPr lang="en-US" sz="1600" dirty="0">
                <a:solidFill>
                  <a:schemeClr val="accent5">
                    <a:lumMod val="10000"/>
                  </a:schemeClr>
                </a:solidFill>
              </a:rPr>
              <a:t>.</a:t>
            </a:r>
          </a:p>
          <a:p>
            <a:pPr>
              <a:lnSpc>
                <a:spcPct val="150000"/>
              </a:lnSpc>
            </a:pPr>
            <a:r>
              <a:rPr lang="en-US" sz="1600" b="1" dirty="0">
                <a:solidFill>
                  <a:schemeClr val="accent5">
                    <a:lumMod val="10000"/>
                  </a:schemeClr>
                </a:solidFill>
              </a:rPr>
              <a:t>Remotely (on-premise or on the cloud)</a:t>
            </a:r>
            <a:r>
              <a:rPr lang="en-US" sz="1600" dirty="0">
                <a:solidFill>
                  <a:schemeClr val="accent5">
                    <a:lumMod val="10000"/>
                  </a:schemeClr>
                </a:solidFill>
              </a:rPr>
              <a:t>: Higher latency, can be used by multiple MCP clients. Located either on an internal server or publicly on the Internet. Uses </a:t>
            </a:r>
            <a:r>
              <a:rPr lang="en-US" sz="1600" i="1" dirty="0" err="1">
                <a:solidFill>
                  <a:schemeClr val="accent5">
                    <a:lumMod val="10000"/>
                  </a:schemeClr>
                </a:solidFill>
              </a:rPr>
              <a:t>StreamableHTTP</a:t>
            </a:r>
            <a:r>
              <a:rPr lang="en-US" sz="1600" i="1" dirty="0">
                <a:solidFill>
                  <a:schemeClr val="accent5">
                    <a:lumMod val="10000"/>
                  </a:schemeClr>
                </a:solidFill>
              </a:rPr>
              <a:t> </a:t>
            </a:r>
            <a:r>
              <a:rPr lang="en-US" sz="1600" dirty="0">
                <a:solidFill>
                  <a:schemeClr val="accent5">
                    <a:lumMod val="10000"/>
                  </a:schemeClr>
                </a:solidFill>
              </a:rPr>
              <a:t>as transport</a:t>
            </a:r>
            <a:r>
              <a:rPr lang="en-US" sz="1600" i="1" dirty="0">
                <a:solidFill>
                  <a:schemeClr val="accent5">
                    <a:lumMod val="10000"/>
                  </a:schemeClr>
                </a:solidFill>
              </a:rPr>
              <a:t>.</a:t>
            </a:r>
            <a:endParaRPr lang="en-US" sz="1600" dirty="0">
              <a:solidFill>
                <a:schemeClr val="accent5">
                  <a:lumMod val="10000"/>
                </a:schemeClr>
              </a:solidFill>
            </a:endParaRPr>
          </a:p>
          <a:p>
            <a:pPr marL="0" indent="0">
              <a:buFont typeface="Arial" panose="020B0604020202020204" pitchFamily="34" charset="0"/>
              <a:buNone/>
            </a:pPr>
            <a:endParaRPr lang="el-GR" sz="1600" b="1" dirty="0">
              <a:solidFill>
                <a:schemeClr val="accent5">
                  <a:lumMod val="10000"/>
                </a:schemeClr>
              </a:solidFill>
            </a:endParaRPr>
          </a:p>
        </p:txBody>
      </p:sp>
    </p:spTree>
    <p:extLst>
      <p:ext uri="{BB962C8B-B14F-4D97-AF65-F5344CB8AC3E}">
        <p14:creationId xmlns:p14="http://schemas.microsoft.com/office/powerpoint/2010/main" val="2966136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5AC317-CB8C-428C-AE2D-C3E2AD386B59}"/>
              </a:ext>
            </a:extLst>
          </p:cNvPr>
          <p:cNvSpPr>
            <a:spLocks noGrp="1"/>
          </p:cNvSpPr>
          <p:nvPr>
            <p:ph sz="half" idx="1"/>
          </p:nvPr>
        </p:nvSpPr>
        <p:spPr>
          <a:xfrm>
            <a:off x="838200" y="3435878"/>
            <a:ext cx="5181600" cy="2162175"/>
          </a:xfrm>
        </p:spPr>
        <p:txBody>
          <a:bodyPr>
            <a:normAutofit/>
          </a:bodyPr>
          <a:lstStyle/>
          <a:p>
            <a:r>
              <a:rPr lang="en-US" sz="2000" b="1"/>
              <a:t>Option 1</a:t>
            </a:r>
          </a:p>
          <a:p>
            <a:pPr marL="342900" indent="-342900">
              <a:buFont typeface="Arial" panose="020B0604020202020204" pitchFamily="34" charset="0"/>
              <a:buChar char="•"/>
            </a:pPr>
            <a:r>
              <a:rPr lang="en-US" sz="2000"/>
              <a:t>Parallel mode </a:t>
            </a:r>
          </a:p>
          <a:p>
            <a:pPr marL="342900" indent="-342900">
              <a:buFont typeface="Arial" panose="020B0604020202020204" pitchFamily="34" charset="0"/>
              <a:buChar char="•"/>
            </a:pPr>
            <a:r>
              <a:rPr lang="en-US" sz="2000"/>
              <a:t>Agent selects the right server/tool </a:t>
            </a:r>
          </a:p>
          <a:p>
            <a:pPr marL="342900" indent="-342900">
              <a:buFont typeface="Arial" panose="020B0604020202020204" pitchFamily="34" charset="0"/>
              <a:buChar char="•"/>
            </a:pPr>
            <a:r>
              <a:rPr lang="en-US" sz="2000"/>
              <a:t>Scales poorly </a:t>
            </a:r>
          </a:p>
          <a:p>
            <a:pPr marL="342900" indent="-342900">
              <a:buFont typeface="Arial" panose="020B0604020202020204" pitchFamily="34" charset="0"/>
              <a:buChar char="•"/>
            </a:pPr>
            <a:r>
              <a:rPr lang="en-US" sz="2000"/>
              <a:t>More servers = more MEM/CPU load</a:t>
            </a:r>
          </a:p>
          <a:p>
            <a:endParaRPr lang="el-GR" sz="2000"/>
          </a:p>
        </p:txBody>
      </p:sp>
      <p:sp>
        <p:nvSpPr>
          <p:cNvPr id="3" name="Content Placeholder 2">
            <a:extLst>
              <a:ext uri="{FF2B5EF4-FFF2-40B4-BE49-F238E27FC236}">
                <a16:creationId xmlns:a16="http://schemas.microsoft.com/office/drawing/2014/main" id="{7231DD6F-9AD7-43F3-9687-3348CEC62D1B}"/>
              </a:ext>
            </a:extLst>
          </p:cNvPr>
          <p:cNvSpPr>
            <a:spLocks noGrp="1"/>
          </p:cNvSpPr>
          <p:nvPr>
            <p:ph sz="half" idx="2"/>
          </p:nvPr>
        </p:nvSpPr>
        <p:spPr>
          <a:xfrm>
            <a:off x="6172200" y="3435878"/>
            <a:ext cx="5181600" cy="2162175"/>
          </a:xfrm>
        </p:spPr>
        <p:txBody>
          <a:bodyPr>
            <a:normAutofit/>
          </a:bodyPr>
          <a:lstStyle/>
          <a:p>
            <a:r>
              <a:rPr lang="en-US" sz="2000" b="1"/>
              <a:t>Option 2</a:t>
            </a:r>
          </a:p>
          <a:p>
            <a:pPr marL="342900" indent="-342900">
              <a:buFont typeface="Arial" panose="020B0604020202020204" pitchFamily="34" charset="0"/>
              <a:buChar char="•"/>
            </a:pPr>
            <a:r>
              <a:rPr lang="en-US" sz="2000"/>
              <a:t>Frontend layer</a:t>
            </a:r>
          </a:p>
          <a:p>
            <a:pPr marL="342900" indent="-342900">
              <a:buFont typeface="Arial" panose="020B0604020202020204" pitchFamily="34" charset="0"/>
              <a:buChar char="•"/>
            </a:pPr>
            <a:r>
              <a:rPr lang="en-US" sz="2000"/>
              <a:t>Routes prompts to the right server </a:t>
            </a:r>
          </a:p>
          <a:p>
            <a:pPr marL="342900" indent="-342900">
              <a:buFont typeface="Arial" panose="020B0604020202020204" pitchFamily="34" charset="0"/>
              <a:buChar char="•"/>
            </a:pPr>
            <a:r>
              <a:rPr lang="en-US" sz="2000"/>
              <a:t>No need to run all servers</a:t>
            </a:r>
          </a:p>
          <a:p>
            <a:pPr marL="342900" indent="-342900">
              <a:buFont typeface="Arial" panose="020B0604020202020204" pitchFamily="34" charset="0"/>
              <a:buChar char="•"/>
            </a:pPr>
            <a:r>
              <a:rPr lang="en-US" sz="2000"/>
              <a:t>Lower resource usage</a:t>
            </a:r>
          </a:p>
          <a:p>
            <a:endParaRPr lang="el-GR" sz="2000"/>
          </a:p>
        </p:txBody>
      </p:sp>
      <p:sp>
        <p:nvSpPr>
          <p:cNvPr id="4" name="Title 3">
            <a:extLst>
              <a:ext uri="{FF2B5EF4-FFF2-40B4-BE49-F238E27FC236}">
                <a16:creationId xmlns:a16="http://schemas.microsoft.com/office/drawing/2014/main" id="{5251C532-8BAA-4E48-899F-F1098601DDE8}"/>
              </a:ext>
            </a:extLst>
          </p:cNvPr>
          <p:cNvSpPr>
            <a:spLocks noGrp="1"/>
          </p:cNvSpPr>
          <p:nvPr>
            <p:ph type="title"/>
          </p:nvPr>
        </p:nvSpPr>
        <p:spPr/>
        <p:txBody>
          <a:bodyPr/>
          <a:lstStyle/>
          <a:p>
            <a:r>
              <a:rPr lang="en-US"/>
              <a:t>Can I have multiple MCP servers?</a:t>
            </a:r>
            <a:br>
              <a:rPr lang="en-US"/>
            </a:br>
            <a:endParaRPr lang="el-GR"/>
          </a:p>
        </p:txBody>
      </p:sp>
      <p:sp>
        <p:nvSpPr>
          <p:cNvPr id="5" name="Slide Number Placeholder 4">
            <a:extLst>
              <a:ext uri="{FF2B5EF4-FFF2-40B4-BE49-F238E27FC236}">
                <a16:creationId xmlns:a16="http://schemas.microsoft.com/office/drawing/2014/main" id="{43012138-4EB3-4DDC-8F15-80DCBA8DC055}"/>
              </a:ext>
            </a:extLst>
          </p:cNvPr>
          <p:cNvSpPr>
            <a:spLocks noGrp="1"/>
          </p:cNvSpPr>
          <p:nvPr>
            <p:ph type="sldNum" sz="quarter" idx="12"/>
          </p:nvPr>
        </p:nvSpPr>
        <p:spPr/>
        <p:txBody>
          <a:bodyPr/>
          <a:lstStyle/>
          <a:p>
            <a:fld id="{B6F15528-21DE-4FAA-801E-634DDDAF4B2B}" type="slidenum">
              <a:rPr lang="en-US" smtClean="0">
                <a:latin typeface="Commissioner" pitchFamily="2" charset="0"/>
              </a:rPr>
              <a:pPr/>
              <a:t>8</a:t>
            </a:fld>
            <a:endParaRPr lang="en-US">
              <a:latin typeface="Commissioner" pitchFamily="2" charset="0"/>
            </a:endParaRPr>
          </a:p>
        </p:txBody>
      </p:sp>
      <p:sp>
        <p:nvSpPr>
          <p:cNvPr id="7" name="TextBox 6">
            <a:extLst>
              <a:ext uri="{FF2B5EF4-FFF2-40B4-BE49-F238E27FC236}">
                <a16:creationId xmlns:a16="http://schemas.microsoft.com/office/drawing/2014/main" id="{B31F666D-A553-57AB-F906-24234D1D71FD}"/>
              </a:ext>
            </a:extLst>
          </p:cNvPr>
          <p:cNvSpPr txBox="1"/>
          <p:nvPr/>
        </p:nvSpPr>
        <p:spPr>
          <a:xfrm>
            <a:off x="838200" y="1153621"/>
            <a:ext cx="8996916" cy="1955022"/>
          </a:xfrm>
          <a:prstGeom prst="rect">
            <a:avLst/>
          </a:prstGeom>
          <a:noFill/>
        </p:spPr>
        <p:txBody>
          <a:bodyPr wrap="square">
            <a:spAutoFit/>
          </a:bodyPr>
          <a:lstStyle/>
          <a:p>
            <a:pPr marL="0" indent="0">
              <a:lnSpc>
                <a:spcPct val="150000"/>
              </a:lnSpc>
              <a:buFont typeface="Arial" panose="020B0604020202020204" pitchFamily="34" charset="0"/>
              <a:buNone/>
            </a:pPr>
            <a:r>
              <a:rPr lang="en-US" sz="1800">
                <a:solidFill>
                  <a:srgbClr val="51555D"/>
                </a:solidFill>
              </a:rPr>
              <a:t>Every MCP server is targeted to its own domain of expertise. </a:t>
            </a:r>
          </a:p>
          <a:p>
            <a:pPr marL="0" indent="0">
              <a:lnSpc>
                <a:spcPct val="150000"/>
              </a:lnSpc>
              <a:buFont typeface="Arial" panose="020B0604020202020204" pitchFamily="34" charset="0"/>
              <a:buNone/>
            </a:pPr>
            <a:r>
              <a:rPr lang="en-US" sz="1800">
                <a:solidFill>
                  <a:srgbClr val="51555D"/>
                </a:solidFill>
              </a:rPr>
              <a:t>Many are expected to exist in parallel, providing different tools.</a:t>
            </a:r>
          </a:p>
          <a:p>
            <a:pPr marL="0" indent="0">
              <a:lnSpc>
                <a:spcPct val="150000"/>
              </a:lnSpc>
              <a:buFont typeface="Arial" panose="020B0604020202020204" pitchFamily="34" charset="0"/>
              <a:buNone/>
            </a:pPr>
            <a:endParaRPr lang="el-GR" sz="2400">
              <a:solidFill>
                <a:srgbClr val="FCBD17"/>
              </a:solidFill>
            </a:endParaRPr>
          </a:p>
          <a:p>
            <a:pPr marL="0" indent="0">
              <a:lnSpc>
                <a:spcPct val="150000"/>
              </a:lnSpc>
              <a:buFont typeface="Arial" panose="020B0604020202020204" pitchFamily="34" charset="0"/>
              <a:buNone/>
            </a:pPr>
            <a:r>
              <a:rPr lang="en-US" sz="2400">
                <a:solidFill>
                  <a:srgbClr val="FCBD17"/>
                </a:solidFill>
              </a:rPr>
              <a:t>How do we interact with all of them?</a:t>
            </a:r>
          </a:p>
        </p:txBody>
      </p:sp>
    </p:spTree>
    <p:extLst>
      <p:ext uri="{BB962C8B-B14F-4D97-AF65-F5344CB8AC3E}">
        <p14:creationId xmlns:p14="http://schemas.microsoft.com/office/powerpoint/2010/main" val="3053624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7BCB1E-F243-CB04-7BF4-08EA1A6794FA}"/>
              </a:ext>
            </a:extLst>
          </p:cNvPr>
          <p:cNvSpPr>
            <a:spLocks noGrp="1"/>
          </p:cNvSpPr>
          <p:nvPr>
            <p:ph type="sldNum" sz="quarter" idx="12"/>
          </p:nvPr>
        </p:nvSpPr>
        <p:spPr/>
        <p:txBody>
          <a:bodyPr/>
          <a:lstStyle/>
          <a:p>
            <a:fld id="{B6F15528-21DE-4FAA-801E-634DDDAF4B2B}" type="slidenum">
              <a:rPr lang="en-US" smtClean="0">
                <a:latin typeface="Commissioner" pitchFamily="2" charset="0"/>
              </a:rPr>
              <a:pPr/>
              <a:t>9</a:t>
            </a:fld>
            <a:endParaRPr lang="en-US">
              <a:latin typeface="Commissioner" pitchFamily="2" charset="0"/>
            </a:endParaRPr>
          </a:p>
        </p:txBody>
      </p:sp>
      <p:sp>
        <p:nvSpPr>
          <p:cNvPr id="3" name="Title 2">
            <a:extLst>
              <a:ext uri="{FF2B5EF4-FFF2-40B4-BE49-F238E27FC236}">
                <a16:creationId xmlns:a16="http://schemas.microsoft.com/office/drawing/2014/main" id="{4A9A4933-4F94-82B2-88AC-2751EE767732}"/>
              </a:ext>
            </a:extLst>
          </p:cNvPr>
          <p:cNvSpPr>
            <a:spLocks noGrp="1"/>
          </p:cNvSpPr>
          <p:nvPr>
            <p:ph type="title"/>
          </p:nvPr>
        </p:nvSpPr>
        <p:spPr/>
        <p:txBody>
          <a:bodyPr/>
          <a:lstStyle/>
          <a:p>
            <a:r>
              <a:rPr lang="en-US" b="1"/>
              <a:t>Introducing the MCP Gateway</a:t>
            </a:r>
            <a:endParaRPr lang="el-GR" b="1"/>
          </a:p>
        </p:txBody>
      </p:sp>
      <p:sp>
        <p:nvSpPr>
          <p:cNvPr id="4" name="Content Placeholder 3">
            <a:extLst>
              <a:ext uri="{FF2B5EF4-FFF2-40B4-BE49-F238E27FC236}">
                <a16:creationId xmlns:a16="http://schemas.microsoft.com/office/drawing/2014/main" id="{2D320ED6-2B0E-F25C-7032-BE8DBBBDB0D4}"/>
              </a:ext>
            </a:extLst>
          </p:cNvPr>
          <p:cNvSpPr>
            <a:spLocks noGrp="1"/>
          </p:cNvSpPr>
          <p:nvPr>
            <p:ph idx="1"/>
          </p:nvPr>
        </p:nvSpPr>
        <p:spPr>
          <a:xfrm>
            <a:off x="838201" y="1266826"/>
            <a:ext cx="6569364" cy="4722811"/>
          </a:xfrm>
        </p:spPr>
        <p:txBody>
          <a:bodyPr/>
          <a:lstStyle/>
          <a:p>
            <a:r>
              <a:rPr lang="en-US" sz="2100"/>
              <a:t>One interaction model across multiple infrastructure domains</a:t>
            </a:r>
          </a:p>
          <a:p>
            <a:r>
              <a:rPr lang="en-US" sz="2100"/>
              <a:t>Secure read and change execution from VS Code</a:t>
            </a:r>
          </a:p>
          <a:p>
            <a:r>
              <a:rPr lang="en-US" sz="2100"/>
              <a:t>Natural-language orchestration through GitHub Copilot</a:t>
            </a:r>
          </a:p>
          <a:p>
            <a:r>
              <a:rPr lang="en-US" sz="2100"/>
              <a:t>Better resource usage. GW selects and “brings-up” only relevant MCP servers.</a:t>
            </a:r>
          </a:p>
          <a:p>
            <a:pPr marL="0" indent="0">
              <a:buNone/>
            </a:pPr>
            <a:endParaRPr lang="el-GR" sz="2100"/>
          </a:p>
          <a:p>
            <a:pPr marL="0" indent="0">
              <a:buNone/>
            </a:pPr>
            <a:r>
              <a:rPr lang="en-US" sz="2100"/>
              <a:t>MCP Gateway</a:t>
            </a:r>
            <a:r>
              <a:rPr lang="el-GR" sz="2100"/>
              <a:t>: </a:t>
            </a:r>
            <a:r>
              <a:rPr lang="en-US" sz="2100"/>
              <a:t>used for transport protocols (</a:t>
            </a:r>
            <a:r>
              <a:rPr lang="en-US" sz="2100" err="1"/>
              <a:t>stdio</a:t>
            </a:r>
            <a:r>
              <a:rPr lang="en-US" sz="2100"/>
              <a:t> or </a:t>
            </a:r>
            <a:r>
              <a:rPr lang="en-US" sz="2100" err="1"/>
              <a:t>StreamableHTTP</a:t>
            </a:r>
            <a:r>
              <a:rPr lang="en-US" sz="2100"/>
              <a:t>). </a:t>
            </a:r>
            <a:endParaRPr lang="el-GR" sz="2100"/>
          </a:p>
          <a:p>
            <a:pPr marL="0" indent="0">
              <a:buNone/>
            </a:pPr>
            <a:r>
              <a:rPr lang="el-GR" sz="2100"/>
              <a:t>Market is mature with production-ready solutions</a:t>
            </a:r>
            <a:r>
              <a:rPr lang="en-US" sz="2100"/>
              <a:t>.</a:t>
            </a:r>
            <a:endParaRPr lang="el-GR" sz="2100"/>
          </a:p>
        </p:txBody>
      </p:sp>
      <p:sp>
        <p:nvSpPr>
          <p:cNvPr id="7" name="TextBox 6">
            <a:extLst>
              <a:ext uri="{FF2B5EF4-FFF2-40B4-BE49-F238E27FC236}">
                <a16:creationId xmlns:a16="http://schemas.microsoft.com/office/drawing/2014/main" id="{8DE4B6DC-F3BA-6CEF-FC96-CD2E1DBC7194}"/>
              </a:ext>
            </a:extLst>
          </p:cNvPr>
          <p:cNvSpPr txBox="1"/>
          <p:nvPr/>
        </p:nvSpPr>
        <p:spPr>
          <a:xfrm>
            <a:off x="7499926" y="618836"/>
            <a:ext cx="4144474" cy="5283691"/>
          </a:xfrm>
          <a:prstGeom prst="rect">
            <a:avLst/>
          </a:prstGeom>
          <a:noFill/>
        </p:spPr>
        <p:txBody>
          <a:bodyPr wrap="square">
            <a:spAutoFit/>
          </a:bodyPr>
          <a:lstStyle/>
          <a:p>
            <a:pPr>
              <a:lnSpc>
                <a:spcPts val="1425"/>
              </a:lnSpc>
              <a:buNone/>
            </a:pPr>
            <a:r>
              <a:rPr lang="en-US" sz="800" b="1">
                <a:effectLst/>
                <a:latin typeface="Consolas" panose="020B0609020204030204" pitchFamily="49" charset="0"/>
              </a:rPr>
              <a:t>  </a:t>
            </a:r>
            <a:r>
              <a:rPr lang="el-GR" sz="800" b="1">
                <a:effectLst/>
                <a:latin typeface="Consolas" panose="020B0609020204030204" pitchFamily="49" charset="0"/>
              </a:rPr>
              <a:t>+----------------------+          +----------------------+</a:t>
            </a:r>
          </a:p>
          <a:p>
            <a:pPr>
              <a:lnSpc>
                <a:spcPts val="1425"/>
              </a:lnSpc>
              <a:buNone/>
            </a:pPr>
            <a:r>
              <a:rPr lang="el-GR" sz="800" b="1">
                <a:effectLst/>
                <a:latin typeface="Consolas" panose="020B0609020204030204" pitchFamily="49" charset="0"/>
              </a:rPr>
              <a:t>  | VS Code + Copilot    |          | Claude Desktop       |</a:t>
            </a:r>
          </a:p>
          <a:p>
            <a:pPr>
              <a:lnSpc>
                <a:spcPts val="1425"/>
              </a:lnSpc>
              <a:buNone/>
            </a:pPr>
            <a:r>
              <a:rPr lang="el-GR" sz="800" b="1">
                <a:effectLst/>
                <a:latin typeface="Consolas" panose="020B0609020204030204" pitchFamily="49" charset="0"/>
              </a:rPr>
              <a:t>  | MCP client           |          | MCP client           |</a:t>
            </a:r>
          </a:p>
          <a:p>
            <a:pPr>
              <a:lnSpc>
                <a:spcPts val="1425"/>
              </a:lnSpc>
              <a:buNone/>
            </a:pPr>
            <a:r>
              <a:rPr lang="el-GR" sz="800" b="1">
                <a:effectLst/>
                <a:latin typeface="Consolas" panose="020B0609020204030204" pitchFamily="49" charset="0"/>
              </a:rPr>
              <a:t>  +----------+-----------+          +-----------+----------+</a:t>
            </a:r>
          </a:p>
          <a:p>
            <a:pPr>
              <a:lnSpc>
                <a:spcPts val="1425"/>
              </a:lnSpc>
              <a:buNone/>
            </a:pPr>
            <a:r>
              <a:rPr lang="el-GR" sz="800" b="1">
                <a:effectLst/>
                <a:latin typeface="Consolas" panose="020B0609020204030204" pitchFamily="49" charset="0"/>
              </a:rPr>
              <a:t>             |                                  |</a:t>
            </a:r>
          </a:p>
          <a:p>
            <a:pPr>
              <a:lnSpc>
                <a:spcPts val="1425"/>
              </a:lnSpc>
              <a:buNone/>
            </a:pPr>
            <a:r>
              <a:rPr lang="el-GR" sz="800" b="1">
                <a:effectLst/>
                <a:latin typeface="Consolas" panose="020B0609020204030204" pitchFamily="49" charset="0"/>
              </a:rPr>
              <a:t>             | MCP client connection            | MCP client connection</a:t>
            </a:r>
          </a:p>
          <a:p>
            <a:pPr>
              <a:lnSpc>
                <a:spcPts val="1425"/>
              </a:lnSpc>
              <a:buNone/>
            </a:pPr>
            <a:r>
              <a:rPr lang="el-GR" sz="800" b="1">
                <a:effectLst/>
                <a:latin typeface="Consolas" panose="020B0609020204030204" pitchFamily="49" charset="0"/>
              </a:rPr>
              <a:t>             +----------------+-----------------+</a:t>
            </a:r>
          </a:p>
          <a:p>
            <a:pPr>
              <a:lnSpc>
                <a:spcPts val="1425"/>
              </a:lnSpc>
              <a:buNone/>
            </a:pPr>
            <a:r>
              <a:rPr lang="el-GR" sz="800" b="1">
                <a:effectLst/>
                <a:latin typeface="Consolas" panose="020B0609020204030204" pitchFamily="49" charset="0"/>
              </a:rPr>
              <a:t>                              |</a:t>
            </a:r>
          </a:p>
          <a:p>
            <a:pPr>
              <a:lnSpc>
                <a:spcPts val="1425"/>
              </a:lnSpc>
              <a:buNone/>
            </a:pPr>
            <a:r>
              <a:rPr lang="el-GR" sz="800" b="1">
                <a:effectLst/>
                <a:latin typeface="Consolas" panose="020B0609020204030204" pitchFamily="49" charset="0"/>
              </a:rPr>
              <a:t>                    +---------v---------+</a:t>
            </a:r>
          </a:p>
          <a:p>
            <a:pPr>
              <a:lnSpc>
                <a:spcPts val="1425"/>
              </a:lnSpc>
              <a:buNone/>
            </a:pPr>
            <a:r>
              <a:rPr lang="el-GR" sz="800" b="1">
                <a:effectLst/>
                <a:latin typeface="Consolas" panose="020B0609020204030204" pitchFamily="49" charset="0"/>
              </a:rPr>
              <a:t>                    | MCP Gateway       |</a:t>
            </a:r>
          </a:p>
          <a:p>
            <a:pPr>
              <a:lnSpc>
                <a:spcPts val="1425"/>
              </a:lnSpc>
              <a:buNone/>
            </a:pPr>
            <a:r>
              <a:rPr lang="el-GR" sz="800" b="1">
                <a:effectLst/>
                <a:latin typeface="Consolas" panose="020B0609020204030204" pitchFamily="49" charset="0"/>
              </a:rPr>
              <a:t>                    | localhost endpoint|</a:t>
            </a:r>
          </a:p>
          <a:p>
            <a:pPr>
              <a:lnSpc>
                <a:spcPts val="1425"/>
              </a:lnSpc>
              <a:buNone/>
            </a:pPr>
            <a:r>
              <a:rPr lang="el-GR" sz="800" b="1">
                <a:effectLst/>
                <a:latin typeface="Consolas" panose="020B0609020204030204" pitchFamily="49" charset="0"/>
              </a:rPr>
              <a:t>                    | auth, routing,    |</a:t>
            </a:r>
          </a:p>
          <a:p>
            <a:pPr>
              <a:lnSpc>
                <a:spcPts val="1425"/>
              </a:lnSpc>
              <a:buNone/>
            </a:pPr>
            <a:r>
              <a:rPr lang="el-GR" sz="800" b="1">
                <a:effectLst/>
                <a:latin typeface="Consolas" panose="020B0609020204030204" pitchFamily="49" charset="0"/>
              </a:rPr>
              <a:t>                    | catalog, audit    |</a:t>
            </a:r>
          </a:p>
          <a:p>
            <a:pPr>
              <a:lnSpc>
                <a:spcPts val="1425"/>
              </a:lnSpc>
              <a:buNone/>
            </a:pPr>
            <a:r>
              <a:rPr lang="el-GR" sz="800" b="1">
                <a:effectLst/>
                <a:latin typeface="Consolas" panose="020B0609020204030204" pitchFamily="49" charset="0"/>
              </a:rPr>
              <a:t>                    +---------+---------+</a:t>
            </a:r>
          </a:p>
          <a:p>
            <a:pPr>
              <a:lnSpc>
                <a:spcPts val="1425"/>
              </a:lnSpc>
              <a:buNone/>
            </a:pPr>
            <a:r>
              <a:rPr lang="el-GR" sz="800" b="1">
                <a:effectLst/>
                <a:latin typeface="Consolas" panose="020B0609020204030204" pitchFamily="49" charset="0"/>
              </a:rPr>
              <a:t>                              |</a:t>
            </a:r>
          </a:p>
          <a:p>
            <a:pPr>
              <a:lnSpc>
                <a:spcPts val="1425"/>
              </a:lnSpc>
              <a:buNone/>
            </a:pPr>
            <a:r>
              <a:rPr lang="el-GR" sz="800" b="1">
                <a:effectLst/>
                <a:latin typeface="Consolas" panose="020B0609020204030204" pitchFamily="49" charset="0"/>
              </a:rPr>
              <a:t>            +-----------------+-------------------+</a:t>
            </a:r>
          </a:p>
          <a:p>
            <a:pPr>
              <a:lnSpc>
                <a:spcPts val="1425"/>
              </a:lnSpc>
              <a:buNone/>
            </a:pPr>
            <a:r>
              <a:rPr lang="el-GR" sz="800" b="1">
                <a:effectLst/>
                <a:latin typeface="Consolas" panose="020B0609020204030204" pitchFamily="49" charset="0"/>
              </a:rPr>
              <a:t>            |                 |                   |</a:t>
            </a:r>
          </a:p>
          <a:p>
            <a:pPr>
              <a:lnSpc>
                <a:spcPts val="1425"/>
              </a:lnSpc>
              <a:buNone/>
            </a:pPr>
            <a:r>
              <a:rPr lang="el-GR" sz="800" b="1">
                <a:effectLst/>
                <a:latin typeface="Consolas" panose="020B0609020204030204" pitchFamily="49" charset="0"/>
              </a:rPr>
              <a:t>   +--------v--------+ +------v--------+ +--------v--------+</a:t>
            </a:r>
          </a:p>
          <a:p>
            <a:pPr>
              <a:lnSpc>
                <a:spcPts val="1425"/>
              </a:lnSpc>
              <a:buNone/>
            </a:pPr>
            <a:r>
              <a:rPr lang="el-GR" sz="800" b="1">
                <a:effectLst/>
                <a:latin typeface="Consolas" panose="020B0609020204030204" pitchFamily="49" charset="0"/>
              </a:rPr>
              <a:t>   | MCP Server A    | | MCP Server B  | | MCP Server C    |</a:t>
            </a:r>
          </a:p>
          <a:p>
            <a:pPr>
              <a:lnSpc>
                <a:spcPts val="1425"/>
              </a:lnSpc>
              <a:buNone/>
            </a:pPr>
            <a:r>
              <a:rPr lang="el-GR" sz="800" b="1">
                <a:effectLst/>
                <a:latin typeface="Consolas" panose="020B0609020204030204" pitchFamily="49" charset="0"/>
              </a:rPr>
              <a:t>   | stdio process   | | stdio process | | stdio process   |</a:t>
            </a:r>
          </a:p>
          <a:p>
            <a:pPr>
              <a:lnSpc>
                <a:spcPts val="1425"/>
              </a:lnSpc>
              <a:buNone/>
            </a:pPr>
            <a:r>
              <a:rPr lang="el-GR" sz="800" b="1">
                <a:effectLst/>
                <a:latin typeface="Consolas" panose="020B0609020204030204" pitchFamily="49" charset="0"/>
              </a:rPr>
              <a:t>   +--------+--------+ +------+--------+ +--------+--------+</a:t>
            </a:r>
          </a:p>
          <a:p>
            <a:pPr>
              <a:lnSpc>
                <a:spcPts val="1425"/>
              </a:lnSpc>
              <a:buNone/>
            </a:pPr>
            <a:r>
              <a:rPr lang="el-GR" sz="800" b="1">
                <a:effectLst/>
                <a:latin typeface="Consolas" panose="020B0609020204030204" pitchFamily="49" charset="0"/>
              </a:rPr>
              <a:t>            |                 |                   |</a:t>
            </a:r>
          </a:p>
          <a:p>
            <a:pPr>
              <a:lnSpc>
                <a:spcPts val="1425"/>
              </a:lnSpc>
              <a:buNone/>
            </a:pPr>
            <a:r>
              <a:rPr lang="el-GR" sz="800" b="1">
                <a:effectLst/>
                <a:latin typeface="Consolas" panose="020B0609020204030204" pitchFamily="49" charset="0"/>
              </a:rPr>
              <a:t>            +-----------------+-------------------+</a:t>
            </a:r>
          </a:p>
          <a:p>
            <a:pPr>
              <a:lnSpc>
                <a:spcPts val="1425"/>
              </a:lnSpc>
              <a:buNone/>
            </a:pPr>
            <a:r>
              <a:rPr lang="el-GR" sz="800" b="1">
                <a:effectLst/>
                <a:latin typeface="Consolas" panose="020B0609020204030204" pitchFamily="49" charset="0"/>
              </a:rPr>
              <a:t>                              |</a:t>
            </a:r>
          </a:p>
          <a:p>
            <a:pPr>
              <a:lnSpc>
                <a:spcPts val="1425"/>
              </a:lnSpc>
              <a:buNone/>
            </a:pPr>
            <a:r>
              <a:rPr lang="el-GR" sz="800" b="1">
                <a:effectLst/>
                <a:latin typeface="Consolas" panose="020B0609020204030204" pitchFamily="49" charset="0"/>
              </a:rPr>
              <a:t>                   +----------v----------+</a:t>
            </a:r>
          </a:p>
          <a:p>
            <a:pPr>
              <a:lnSpc>
                <a:spcPts val="1425"/>
              </a:lnSpc>
              <a:buNone/>
            </a:pPr>
            <a:r>
              <a:rPr lang="el-GR" sz="800" b="1">
                <a:effectLst/>
                <a:latin typeface="Consolas" panose="020B0609020204030204" pitchFamily="49" charset="0"/>
              </a:rPr>
              <a:t>                   | Infrastructure APIs |</a:t>
            </a:r>
          </a:p>
          <a:p>
            <a:pPr>
              <a:lnSpc>
                <a:spcPts val="1425"/>
              </a:lnSpc>
              <a:buNone/>
            </a:pPr>
            <a:r>
              <a:rPr lang="el-GR" sz="800" b="1">
                <a:effectLst/>
                <a:latin typeface="Consolas" panose="020B0609020204030204" pitchFamily="49" charset="0"/>
              </a:rPr>
              <a:t>                   | and device targets  |</a:t>
            </a:r>
          </a:p>
          <a:p>
            <a:pPr>
              <a:lnSpc>
                <a:spcPts val="1425"/>
              </a:lnSpc>
              <a:buNone/>
            </a:pPr>
            <a:r>
              <a:rPr lang="el-GR" sz="800" b="1">
                <a:effectLst/>
                <a:latin typeface="Consolas" panose="020B0609020204030204" pitchFamily="49" charset="0"/>
              </a:rPr>
              <a:t>                   +---------------------+</a:t>
            </a:r>
          </a:p>
        </p:txBody>
      </p:sp>
    </p:spTree>
    <p:extLst>
      <p:ext uri="{BB962C8B-B14F-4D97-AF65-F5344CB8AC3E}">
        <p14:creationId xmlns:p14="http://schemas.microsoft.com/office/powerpoint/2010/main" val="2161267424"/>
      </p:ext>
    </p:extLst>
  </p:cSld>
  <p:clrMapOvr>
    <a:masterClrMapping/>
  </p:clrMapOvr>
</p:sld>
</file>

<file path=ppt/theme/theme1.xml><?xml version="1.0" encoding="utf-8"?>
<a:theme xmlns:a="http://schemas.openxmlformats.org/drawingml/2006/main" name="Office Theme">
  <a:themeElements>
    <a:clrScheme name="PPT Colors 2026">
      <a:dk1>
        <a:srgbClr val="51555D"/>
      </a:dk1>
      <a:lt1>
        <a:sysClr val="window" lastClr="FFFFFF"/>
      </a:lt1>
      <a:dk2>
        <a:srgbClr val="51555D"/>
      </a:dk2>
      <a:lt2>
        <a:srgbClr val="FCBD17"/>
      </a:lt2>
      <a:accent1>
        <a:srgbClr val="0A5C5C"/>
      </a:accent1>
      <a:accent2>
        <a:srgbClr val="D47052"/>
      </a:accent2>
      <a:accent3>
        <a:srgbClr val="FCBD17"/>
      </a:accent3>
      <a:accent4>
        <a:srgbClr val="51555D"/>
      </a:accent4>
      <a:accent5>
        <a:srgbClr val="F1F1F1"/>
      </a:accent5>
      <a:accent6>
        <a:srgbClr val="FCE6BE"/>
      </a:accent6>
      <a:hlink>
        <a:srgbClr val="0563C1"/>
      </a:hlink>
      <a:folHlink>
        <a:srgbClr val="954F72"/>
      </a:folHlink>
    </a:clrScheme>
    <a:fontScheme name="Uni Systems PPT 2026">
      <a:majorFont>
        <a:latin typeface="Commissioner SemiBold"/>
        <a:ea typeface=""/>
        <a:cs typeface=""/>
      </a:majorFont>
      <a:minorFont>
        <a:latin typeface="Commission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Έγγραφο" ma:contentTypeID="0x0101002217F03AEB54134CA2CC601AA5B66530" ma:contentTypeVersion="4" ma:contentTypeDescription="Δημιουργία νέου εγγράφου" ma:contentTypeScope="" ma:versionID="1fdd80b3c14c9f05a3cf6cf0d237a4c0">
  <xsd:schema xmlns:xsd="http://www.w3.org/2001/XMLSchema" xmlns:xs="http://www.w3.org/2001/XMLSchema" xmlns:p="http://schemas.microsoft.com/office/2006/metadata/properties" xmlns:ns2="304ab133-811d-4f0c-b2ad-294783739337" targetNamespace="http://schemas.microsoft.com/office/2006/metadata/properties" ma:root="true" ma:fieldsID="79f7811b647933e0629cbd4d0f74a9f9" ns2:_="">
    <xsd:import namespace="304ab133-811d-4f0c-b2ad-29478373933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4ab133-811d-4f0c-b2ad-294783739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C10CA1-A4EA-4A09-9660-68AA6937F4DE}">
  <ds:schemaRefs>
    <ds:schemaRef ds:uri="304ab133-811d-4f0c-b2ad-2947837393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0D3BB87-897B-4AC3-BCF0-9F0ADDD2BCD3}">
  <ds:schemaRefs>
    <ds:schemaRef ds:uri="http://schemas.microsoft.com/sharepoint/v3/contenttype/forms"/>
  </ds:schemaRefs>
</ds:datastoreItem>
</file>

<file path=customXml/itemProps3.xml><?xml version="1.0" encoding="utf-8"?>
<ds:datastoreItem xmlns:ds="http://schemas.openxmlformats.org/officeDocument/2006/customXml" ds:itemID="{1DCA703D-57A2-4E82-86C2-67FE3B686B99}">
  <ds:schemaRefs>
    <ds:schemaRef ds:uri="304ab133-811d-4f0c-b2ad-2947837393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Theme_PPT_2026</Template>
  <TotalTime>0</TotalTime>
  <Words>2001</Words>
  <Application>Microsoft Office PowerPoint</Application>
  <PresentationFormat>Widescreen</PresentationFormat>
  <Paragraphs>272</Paragraphs>
  <Slides>28</Slides>
  <Notes>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Commissioner</vt:lpstr>
      <vt:lpstr>Commissioner Medium</vt:lpstr>
      <vt:lpstr>Commissioner SemiBold</vt:lpstr>
      <vt:lpstr>Consolas</vt:lpstr>
      <vt:lpstr>Courier New</vt:lpstr>
      <vt:lpstr>Segoe UI</vt:lpstr>
      <vt:lpstr>Office Theme</vt:lpstr>
      <vt:lpstr>Agentic AI IN networkING</vt:lpstr>
      <vt:lpstr>Network deployments transition</vt:lpstr>
      <vt:lpstr>What we did</vt:lpstr>
      <vt:lpstr>AI &amp; MCP ARCHITECTURE</vt:lpstr>
      <vt:lpstr>But first, is AI really new?!</vt:lpstr>
      <vt:lpstr>What is MCP?</vt:lpstr>
      <vt:lpstr>Where MCP server runs? </vt:lpstr>
      <vt:lpstr>Can I have multiple MCP servers? </vt:lpstr>
      <vt:lpstr>Introducing the MCP Gateway</vt:lpstr>
      <vt:lpstr>Overall MCP Architecture</vt:lpstr>
      <vt:lpstr>Case study 1: MPLS L3VPN</vt:lpstr>
      <vt:lpstr>Network Topology</vt:lpstr>
      <vt:lpstr>PowerPoint Presentation</vt:lpstr>
      <vt:lpstr>Service Provider Core</vt:lpstr>
      <vt:lpstr>PowerPoint Presentation</vt:lpstr>
      <vt:lpstr>Bootstrap config</vt:lpstr>
      <vt:lpstr>The prompt nightmare!</vt:lpstr>
      <vt:lpstr>Running the deployment</vt:lpstr>
      <vt:lpstr>Validation Results</vt:lpstr>
      <vt:lpstr>What about the huge prompt?</vt:lpstr>
      <vt:lpstr>Case study 2: vCenter</vt:lpstr>
      <vt:lpstr>Deploy new VMs – “Legacy” way</vt:lpstr>
      <vt:lpstr>Deploy new VMs – Agentic way</vt:lpstr>
      <vt:lpstr>Running the deployment</vt:lpstr>
      <vt:lpstr>Why all this matters</vt:lpstr>
      <vt:lpstr>What about security?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KALAGANI Maria</dc:creator>
  <cp:lastModifiedBy>GERAKARIS Konstantinos</cp:lastModifiedBy>
  <cp:revision>2</cp:revision>
  <dcterms:created xsi:type="dcterms:W3CDTF">2026-01-13T14:14:56Z</dcterms:created>
  <dcterms:modified xsi:type="dcterms:W3CDTF">2026-06-25T13:01:12Z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0x0101002217F03AEB54134CA2CC601AA5B66530</vt:lpwstr>
  </property>
</Properties>
</file>