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17"/>
  </p:notesMasterIdLst>
  <p:sldIdLst>
    <p:sldId id="1830" r:id="rId2"/>
    <p:sldId id="1832" r:id="rId3"/>
    <p:sldId id="1833" r:id="rId4"/>
    <p:sldId id="1842" r:id="rId5"/>
    <p:sldId id="1843" r:id="rId6"/>
    <p:sldId id="1845" r:id="rId7"/>
    <p:sldId id="1839" r:id="rId8"/>
    <p:sldId id="1837" r:id="rId9"/>
    <p:sldId id="1846" r:id="rId10"/>
    <p:sldId id="1835" r:id="rId11"/>
    <p:sldId id="1847" r:id="rId12"/>
    <p:sldId id="1848" r:id="rId13"/>
    <p:sldId id="1849" r:id="rId14"/>
    <p:sldId id="1857" r:id="rId15"/>
    <p:sldId id="1831" r:id="rId1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256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759C30"/>
    <a:srgbClr val="73992F"/>
    <a:srgbClr val="41561A"/>
    <a:srgbClr val="DADAD7"/>
    <a:srgbClr val="F3F3F2"/>
    <a:srgbClr val="F2F2F2"/>
    <a:srgbClr val="7BA432"/>
    <a:srgbClr val="888D90"/>
    <a:srgbClr val="E43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1" autoAdjust="0"/>
    <p:restoredTop sz="97335" autoAdjust="0"/>
  </p:normalViewPr>
  <p:slideViewPr>
    <p:cSldViewPr snapToGrid="0" snapToObjects="1" showGuides="1">
      <p:cViewPr varScale="1">
        <p:scale>
          <a:sx n="86" d="100"/>
          <a:sy n="86" d="100"/>
        </p:scale>
        <p:origin x="606" y="78"/>
      </p:cViewPr>
      <p:guideLst>
        <p:guide orient="horz" pos="225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B8B3-DC38-4C68-99D0-6B898E48D9B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B998-40B1-4B98-8BB4-DD46ED31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ECEAC-9C0B-4028-B97C-6721057F1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242"/>
            <a:ext cx="12191998" cy="6855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3508" y="4906694"/>
            <a:ext cx="2002865" cy="28190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8578" y="4246439"/>
            <a:ext cx="6492607" cy="233910"/>
          </a:xfrm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578" y="2140298"/>
            <a:ext cx="6492607" cy="12659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8578" y="3725561"/>
            <a:ext cx="6492607" cy="370230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2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n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605010"/>
            <a:ext cx="10997082" cy="43200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605010"/>
            <a:ext cx="10997082" cy="4320005"/>
          </a:xfr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/>
            </a:lvl1pPr>
            <a:lvl2pPr marL="571500" indent="-227013">
              <a:buFont typeface="Lato" panose="020F0502020204030203" pitchFamily="34" charset="0"/>
              <a:buChar char="–"/>
              <a:defRPr/>
            </a:lvl2pPr>
            <a:lvl3pPr marL="860425" indent="-174625"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12192000" cy="176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3085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DF3C748-D5E2-4FB5-9576-EE213493AB87}"/>
              </a:ext>
            </a:extLst>
          </p:cNvPr>
          <p:cNvSpPr/>
          <p:nvPr userDrawn="1"/>
        </p:nvSpPr>
        <p:spPr>
          <a:xfrm>
            <a:off x="3927566" y="293829"/>
            <a:ext cx="687132" cy="634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073" y="1901816"/>
            <a:ext cx="6929293" cy="4357384"/>
          </a:xfrm>
        </p:spPr>
        <p:txBody>
          <a:bodyPr anchor="t" anchorCtr="0"/>
          <a:lstStyle>
            <a:lvl1pPr marL="226478" indent="-226478">
              <a:spcBef>
                <a:spcPts val="1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90016" indent="-228594">
              <a:defRPr sz="1600">
                <a:solidFill>
                  <a:schemeClr val="tx1"/>
                </a:solidFill>
              </a:defRPr>
            </a:lvl2pPr>
            <a:lvl3pPr marL="1068891" indent="-228594"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B2351-D2D9-4F77-971D-D7749C5665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89413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E5FA01DC-D233-4B3E-AA3E-AABAFA73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697" y="219197"/>
            <a:ext cx="7043903" cy="8564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9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2047630"/>
            <a:ext cx="4790375" cy="418064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398463" indent="-166688">
              <a:buFont typeface="Lato" panose="020F0502020204030203" pitchFamily="34" charset="0"/>
              <a:buChar char="–"/>
              <a:defRPr/>
            </a:lvl2pPr>
            <a:lvl3pPr marL="687388" indent="-117475">
              <a:defRPr/>
            </a:lvl3pPr>
            <a:lvl4pPr marL="914400" indent="-107950">
              <a:tabLst/>
              <a:defRPr sz="1050"/>
            </a:lvl4pPr>
            <a:lvl5pPr marL="1203325" indent="-117475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45BF85-4EA7-436D-AF50-E4D8E0A13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1657350"/>
            <a:ext cx="4803775" cy="32067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D2FDF75-FA4E-406B-A686-13D3276E2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1657350"/>
            <a:ext cx="4803775" cy="32067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81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80043C-383F-441D-B51A-22E37F09E2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0" y="2047630"/>
            <a:ext cx="4790375" cy="418064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398463" indent="-166688">
              <a:buFont typeface="Lato" panose="020F0502020204030203" pitchFamily="34" charset="0"/>
              <a:buChar char="–"/>
              <a:defRPr/>
            </a:lvl2pPr>
            <a:lvl3pPr marL="687388" indent="-117475">
              <a:defRPr/>
            </a:lvl3pPr>
            <a:lvl4pPr marL="914400" indent="-107950">
              <a:tabLst/>
              <a:defRPr sz="1050"/>
            </a:lvl4pPr>
            <a:lvl5pPr marL="1203325" indent="-117475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45BF85-4EA7-436D-AF50-E4D8E0A13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1657350"/>
            <a:ext cx="4803775" cy="32067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D2FDF75-FA4E-406B-A686-13D3276E2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1657350"/>
            <a:ext cx="4803775" cy="32067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65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383177"/>
            <a:ext cx="12192000" cy="138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514BC-00CF-4C5D-BE11-8FF1CECC9075}"/>
              </a:ext>
            </a:extLst>
          </p:cNvPr>
          <p:cNvSpPr/>
          <p:nvPr userDrawn="1"/>
        </p:nvSpPr>
        <p:spPr>
          <a:xfrm>
            <a:off x="0" y="1459380"/>
            <a:ext cx="12192000" cy="3892061"/>
          </a:xfrm>
          <a:prstGeom prst="rect">
            <a:avLst/>
          </a:prstGeom>
          <a:gradFill flip="none" rotWithShape="1">
            <a:gsLst>
              <a:gs pos="27000">
                <a:srgbClr val="73992F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DE8C05-9095-4083-A385-089E404BC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314" y="1654629"/>
            <a:ext cx="10654369" cy="3579222"/>
          </a:xfrm>
        </p:spPr>
        <p:txBody>
          <a:bodyPr anchor="ctr" anchorCtr="0"/>
          <a:lstStyle>
            <a:lvl1pPr marL="285750" indent="-285750">
              <a:lnSpc>
                <a:spcPct val="100000"/>
              </a:lnSpc>
              <a:buFont typeface="Lato" panose="020F0502020204030203" pitchFamily="34" charset="0"/>
              <a:buChar char="–"/>
              <a:defRPr sz="2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872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477078"/>
            <a:ext cx="12192000" cy="1097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514BC-00CF-4C5D-BE11-8FF1CECC9075}"/>
              </a:ext>
            </a:extLst>
          </p:cNvPr>
          <p:cNvSpPr/>
          <p:nvPr userDrawn="1"/>
        </p:nvSpPr>
        <p:spPr>
          <a:xfrm>
            <a:off x="2443769" y="1459380"/>
            <a:ext cx="7338645" cy="3892061"/>
          </a:xfrm>
          <a:prstGeom prst="rect">
            <a:avLst/>
          </a:prstGeom>
          <a:gradFill flip="none" rotWithShape="1">
            <a:gsLst>
              <a:gs pos="27000">
                <a:srgbClr val="73992F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335B05-18CA-4ADD-BF6D-C08E4A84D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2429" y="2046436"/>
            <a:ext cx="6296298" cy="2673350"/>
          </a:xfrm>
        </p:spPr>
        <p:txBody>
          <a:bodyPr anchor="ctr" anchorCtr="0"/>
          <a:lstStyle>
            <a:lvl1pPr>
              <a:defRPr sz="3600" cap="all" baseline="0">
                <a:solidFill>
                  <a:schemeClr val="bg1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064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E72ABD-7529-456D-97E2-F470CB60CC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322" y="1368564"/>
            <a:ext cx="11023911" cy="46043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subtitle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CA131-3A61-4FB0-9851-DAE372103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791" y="2377197"/>
            <a:ext cx="1841908" cy="896739"/>
          </a:xfrm>
          <a:solidFill>
            <a:schemeClr val="accent1"/>
          </a:solidFill>
        </p:spPr>
        <p:txBody>
          <a:bodyPr lIns="91440" tIns="0" bIns="0" anchor="ctr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D5135E-121B-4F28-A3DA-64751C4AD8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6999" y="2377197"/>
            <a:ext cx="8955367" cy="896739"/>
          </a:xfrm>
          <a:solidFill>
            <a:srgbClr val="F2F2F2"/>
          </a:solidFill>
        </p:spPr>
        <p:txBody>
          <a:bodyPr lIns="91440" tIns="0" bIns="0" anchor="ctr" anchorCtr="0"/>
          <a:lstStyle>
            <a:lvl1pPr marL="168275" indent="-168275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26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2537319"/>
            <a:ext cx="3328416" cy="2913571"/>
          </a:xfrm>
          <a:noFill/>
          <a:ln w="6350">
            <a:solidFill>
              <a:schemeClr val="accent1"/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0"/>
              </a:spcBef>
              <a:tabLst/>
              <a:defRPr sz="105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80043C-383F-441D-B51A-22E37F09E2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5799" y="2537319"/>
            <a:ext cx="3328416" cy="2913571"/>
          </a:xfrm>
          <a:noFill/>
          <a:ln w="6350">
            <a:solidFill>
              <a:schemeClr val="accent1"/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0"/>
              </a:spcBef>
              <a:tabLst/>
              <a:defRPr sz="105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45BF85-4EA7-436D-AF50-E4D8E0A13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216644"/>
            <a:ext cx="3328416" cy="320675"/>
          </a:xfr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sz="11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D2FDF75-FA4E-406B-A686-13D3276E2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5799" y="2216644"/>
            <a:ext cx="3328416" cy="320675"/>
          </a:xfr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sz="11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E83F2E-73EA-46CC-88AA-36FA3DD2E7C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05799" y="2537319"/>
            <a:ext cx="3328416" cy="2913571"/>
          </a:xfrm>
          <a:noFill/>
          <a:ln w="6350">
            <a:solidFill>
              <a:schemeClr val="accent1"/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0"/>
              </a:spcBef>
              <a:tabLst/>
              <a:defRPr sz="105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7F46E4F-EAE4-4AF1-9624-C61BEC0217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5799" y="2216644"/>
            <a:ext cx="3328416" cy="320675"/>
          </a:xfr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90000"/>
              </a:lnSpc>
              <a:spcBef>
                <a:spcPts val="0"/>
              </a:spcBef>
              <a:defRPr sz="11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2867DD8-005E-4BA9-A627-D22AF6877E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322" y="1368564"/>
            <a:ext cx="11023911" cy="46043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03031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F7F4B0-EC37-4E53-B2D9-7201FBF2F2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DF3C748-D5E2-4FB5-9576-EE213493AB87}"/>
              </a:ext>
            </a:extLst>
          </p:cNvPr>
          <p:cNvSpPr/>
          <p:nvPr userDrawn="1"/>
        </p:nvSpPr>
        <p:spPr>
          <a:xfrm>
            <a:off x="5850384" y="1"/>
            <a:ext cx="6341615" cy="6858000"/>
          </a:xfrm>
          <a:prstGeom prst="rect">
            <a:avLst/>
          </a:prstGeom>
          <a:gradFill flip="none" rotWithShape="1">
            <a:gsLst>
              <a:gs pos="27000">
                <a:srgbClr val="73992F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412" y="1901816"/>
            <a:ext cx="5499452" cy="4357384"/>
          </a:xfrm>
        </p:spPr>
        <p:txBody>
          <a:bodyPr anchor="t" anchorCtr="0"/>
          <a:lstStyle>
            <a:lvl1pPr marL="226478" indent="-226478">
              <a:spcBef>
                <a:spcPts val="16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690016" indent="-228594">
              <a:defRPr sz="1600">
                <a:solidFill>
                  <a:schemeClr val="bg1"/>
                </a:solidFill>
              </a:defRPr>
            </a:lvl2pPr>
            <a:lvl3pPr marL="1068891" indent="-228594"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BDF50-2E05-47A9-96A9-8AB3839AF7F2}"/>
              </a:ext>
            </a:extLst>
          </p:cNvPr>
          <p:cNvSpPr txBox="1"/>
          <p:nvPr userDrawn="1"/>
        </p:nvSpPr>
        <p:spPr>
          <a:xfrm>
            <a:off x="6445188" y="616065"/>
            <a:ext cx="41684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F16A6E-CC35-4B78-9DF5-68D095D02AFF}"/>
              </a:ext>
            </a:extLst>
          </p:cNvPr>
          <p:cNvGrpSpPr/>
          <p:nvPr userDrawn="1"/>
        </p:nvGrpSpPr>
        <p:grpSpPr>
          <a:xfrm>
            <a:off x="10324956" y="6592898"/>
            <a:ext cx="698591" cy="191911"/>
            <a:chOff x="1855788" y="3378201"/>
            <a:chExt cx="3709987" cy="1019175"/>
          </a:xfrm>
          <a:solidFill>
            <a:schemeClr val="bg2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B94135C2-0B4B-4CB5-90D9-271F82C36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720F58E-511B-4691-BB0C-7E9C005922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2D7B96D-77EF-4C83-8B22-D95AEC757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AAF9EBF7-B3A2-4271-86DF-AD10DFA2A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4863184-61D4-4BEA-A1ED-DD43027D05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9B1F8F05-F6BC-424D-B415-1B98A4B6B1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0C91E9B-149C-4D99-8881-304C93DEC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C31EA682-8F2F-4033-AE85-BA364C4F5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989C632C-5E49-4BA9-99AA-EB80E006D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8916602-BD36-406B-ACE7-C9CACB6CE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3B15909C-B863-4B91-9EFD-6A5C9A247F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23238A1E-5709-4EAC-94B7-5F6AF848C0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AD4EB01E-926D-4B13-A488-A9571F869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1B702DAA-777C-4935-8D21-31BF0B6FE5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0166519D-01B0-4CC3-B2C7-73505A8F7B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2C25CB92-1B9A-46C4-9247-53F12660A6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70F41723-9A1A-4717-BFBE-3863C240C5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39CEA-3494-43BD-8E61-FEE6FC3D33EA}"/>
              </a:ext>
            </a:extLst>
          </p:cNvPr>
          <p:cNvCxnSpPr>
            <a:cxnSpLocks/>
          </p:cNvCxnSpPr>
          <p:nvPr userDrawn="1"/>
        </p:nvCxnSpPr>
        <p:spPr>
          <a:xfrm>
            <a:off x="6445188" y="1251074"/>
            <a:ext cx="529285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783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2647783"/>
            <a:ext cx="2480570" cy="3212327"/>
          </a:xfrm>
          <a:noFill/>
          <a:ln w="6350">
            <a:solidFill>
              <a:schemeClr val="accent1"/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80043C-383F-441D-B51A-22E37F09E2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57112" y="2647783"/>
            <a:ext cx="2480570" cy="3212327"/>
          </a:xfrm>
          <a:noFill/>
          <a:ln w="6350">
            <a:solidFill>
              <a:schemeClr val="accent2"/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45BF85-4EA7-436D-AF50-E4D8E0A13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146852"/>
            <a:ext cx="2480570" cy="500932"/>
          </a:xfr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en-US" sz="1050" b="1" kern="1200" cap="all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712" indent="0">
              <a:buNone/>
              <a:defRPr/>
            </a:lvl2pPr>
          </a:lstStyle>
          <a:p>
            <a:pPr marL="0" lv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D2FDF75-FA4E-406B-A686-13D3276E2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112" y="2146852"/>
            <a:ext cx="2480570" cy="500932"/>
          </a:xfr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en-US" sz="1050" b="1" kern="1200" cap="all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712" indent="0">
              <a:buNone/>
              <a:defRPr/>
            </a:lvl2pPr>
          </a:lstStyle>
          <a:p>
            <a:pPr marL="0" lv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E83F2E-73EA-46CC-88AA-36FA3DD2E7C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81689" y="2647783"/>
            <a:ext cx="2480570" cy="3212327"/>
          </a:xfrm>
          <a:noFill/>
          <a:ln w="6350">
            <a:solidFill>
              <a:schemeClr val="accent3"/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7F46E4F-EAE4-4AF1-9624-C61BEC0217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1689" y="2146852"/>
            <a:ext cx="2480570" cy="500932"/>
          </a:xfr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5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2867DD8-005E-4BA9-A627-D22AF6877E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322" y="1368564"/>
            <a:ext cx="11023911" cy="46043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subtitle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AE382A-40B5-4B78-B6E8-2F38BF0C390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067800" y="2647783"/>
            <a:ext cx="2480570" cy="3212327"/>
          </a:xfrm>
          <a:noFill/>
          <a:ln w="6350">
            <a:solidFill>
              <a:schemeClr val="accent4"/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74339E4-5C26-4FAE-8D1C-EA45D46218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7800" y="2146852"/>
            <a:ext cx="2480570" cy="500932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en-US" sz="1050" b="1" kern="1200" cap="all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712" indent="0">
              <a:buNone/>
              <a:defRPr/>
            </a:lvl2pPr>
          </a:lstStyle>
          <a:p>
            <a:pPr marL="0" lv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13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3314700"/>
            <a:ext cx="3328416" cy="2913571"/>
          </a:xfrm>
          <a:solidFill>
            <a:schemeClr val="accent1"/>
          </a:solidFill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bg2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bg2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80043C-383F-441D-B51A-22E37F09E2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5799" y="3314700"/>
            <a:ext cx="3328416" cy="2913571"/>
          </a:xfrm>
          <a:solidFill>
            <a:schemeClr val="accent1"/>
          </a:solidFill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bg2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bg2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45BF85-4EA7-436D-AF50-E4D8E0A13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1657350"/>
            <a:ext cx="3328416" cy="320675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1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D2FDF75-FA4E-406B-A686-13D3276E2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5799" y="1657350"/>
            <a:ext cx="3328416" cy="320675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1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E83F2E-73EA-46CC-88AA-36FA3DD2E7C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05799" y="3314700"/>
            <a:ext cx="3328416" cy="2913571"/>
          </a:xfrm>
          <a:solidFill>
            <a:schemeClr val="accent1"/>
          </a:solidFill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bg2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bg2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7F46E4F-EAE4-4AF1-9624-C61BEC0217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5799" y="1657350"/>
            <a:ext cx="3328416" cy="320675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1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56020D9-16BF-4AF2-B8C0-B0263FC9D2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0" y="1978025"/>
            <a:ext cx="3328416" cy="13366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21A92EE1-5813-4BE0-9A0A-ADE930FC6C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95799" y="1978025"/>
            <a:ext cx="3328416" cy="13366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3939B8EC-1709-49C1-9BC4-011CFD5E06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05799" y="1978025"/>
            <a:ext cx="3328416" cy="13366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4233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3314700"/>
            <a:ext cx="2457995" cy="2913571"/>
          </a:xfrm>
          <a:solidFill>
            <a:schemeClr val="accent1"/>
          </a:solidFill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bg2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bg2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40" y="6638792"/>
            <a:ext cx="1817489" cy="14362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80043C-383F-441D-B51A-22E37F09E2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11725" y="3314700"/>
            <a:ext cx="2457995" cy="2913571"/>
          </a:xfrm>
          <a:solidFill>
            <a:schemeClr val="accent1"/>
          </a:solidFill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bg2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bg2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45BF85-4EA7-436D-AF50-E4D8E0A13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1657350"/>
            <a:ext cx="2457995" cy="320675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D2FDF75-FA4E-406B-A686-13D3276E2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1725" y="1657350"/>
            <a:ext cx="2457995" cy="320675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E83F2E-73EA-46CC-88AA-36FA3DD2E7C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39011" y="3314700"/>
            <a:ext cx="2457995" cy="2913571"/>
          </a:xfrm>
          <a:solidFill>
            <a:schemeClr val="accent1"/>
          </a:solidFill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bg2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bg2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7F46E4F-EAE4-4AF1-9624-C61BEC0217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9011" y="1657350"/>
            <a:ext cx="2457995" cy="320675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56020D9-16BF-4AF2-B8C0-B0263FC9D2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0" y="1978025"/>
            <a:ext cx="2457995" cy="13366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21A92EE1-5813-4BE0-9A0A-ADE930FC6C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11725" y="1978025"/>
            <a:ext cx="2457995" cy="13366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3939B8EC-1709-49C1-9BC4-011CFD5E06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39011" y="1978025"/>
            <a:ext cx="2457995" cy="13366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C3BEDA-934C-4AAC-8C70-94A139C953E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64372" y="3314700"/>
            <a:ext cx="2457995" cy="2913571"/>
          </a:xfrm>
          <a:solidFill>
            <a:schemeClr val="accent1"/>
          </a:solidFill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300"/>
              </a:spcBef>
              <a:buFont typeface="Lato" panose="020F0502020204030203" pitchFamily="34" charset="0"/>
              <a:buChar char="–"/>
              <a:defRPr sz="1200">
                <a:solidFill>
                  <a:schemeClr val="bg2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bg2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bg2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498E8E3-F6AB-47C2-9444-A693088F99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64372" y="1657350"/>
            <a:ext cx="2457995" cy="320675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349C845E-38AF-44D8-95BA-39681A0457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64372" y="1978025"/>
            <a:ext cx="2457995" cy="13366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2293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314700"/>
            <a:ext cx="2457995" cy="2913571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400"/>
              </a:spcBef>
              <a:buFont typeface="Lato" panose="020F0502020204030203" pitchFamily="34" charset="0"/>
              <a:buChar char="–"/>
              <a:defRPr sz="1200"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40" y="6638792"/>
            <a:ext cx="1817489" cy="14362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80043C-383F-441D-B51A-22E37F09E2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08463" y="3314700"/>
            <a:ext cx="2457995" cy="2913571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400"/>
              </a:spcBef>
              <a:buFont typeface="Lato" panose="020F0502020204030203" pitchFamily="34" charset="0"/>
              <a:buChar char="–"/>
              <a:defRPr sz="1200"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45BF85-4EA7-436D-AF50-E4D8E0A13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1657350"/>
            <a:ext cx="2457995" cy="42589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D2FDF75-FA4E-406B-A686-13D3276E2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463" y="1657350"/>
            <a:ext cx="2457995" cy="42589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E83F2E-73EA-46CC-88AA-36FA3DD2E7C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31806" y="3314700"/>
            <a:ext cx="2457995" cy="2913571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400"/>
              </a:spcBef>
              <a:buFont typeface="Lato" panose="020F0502020204030203" pitchFamily="34" charset="0"/>
              <a:buChar char="–"/>
              <a:defRPr sz="1200"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7F46E4F-EAE4-4AF1-9624-C61BEC0217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1806" y="1657350"/>
            <a:ext cx="2457995" cy="42589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C3BEDA-934C-4AAC-8C70-94A139C953E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54186" y="3314700"/>
            <a:ext cx="2457995" cy="2913571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18872" tIns="137160"/>
          <a:lstStyle>
            <a:lvl1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98463" indent="-166688">
              <a:lnSpc>
                <a:spcPct val="95000"/>
              </a:lnSpc>
              <a:spcBef>
                <a:spcPts val="400"/>
              </a:spcBef>
              <a:buFont typeface="Lato" panose="020F0502020204030203" pitchFamily="34" charset="0"/>
              <a:buChar char="–"/>
              <a:defRPr sz="1200">
                <a:solidFill>
                  <a:schemeClr val="tx1"/>
                </a:solidFill>
              </a:defRPr>
            </a:lvl2pPr>
            <a:lvl3pPr marL="687388" indent="-117475">
              <a:lnSpc>
                <a:spcPct val="95000"/>
              </a:lnSpc>
              <a:spcBef>
                <a:spcPts val="100"/>
              </a:spcBef>
              <a:defRPr sz="1100">
                <a:solidFill>
                  <a:schemeClr val="tx1"/>
                </a:solidFill>
              </a:defRPr>
            </a:lvl3pPr>
            <a:lvl4pPr marL="914400" indent="-107950">
              <a:lnSpc>
                <a:spcPct val="95000"/>
              </a:lnSpc>
              <a:spcBef>
                <a:spcPts val="100"/>
              </a:spcBef>
              <a:tabLst/>
              <a:defRPr sz="1000">
                <a:solidFill>
                  <a:schemeClr val="tx1"/>
                </a:solidFill>
              </a:defRPr>
            </a:lvl4pPr>
            <a:lvl5pPr marL="1203325" indent="-117475">
              <a:lnSpc>
                <a:spcPct val="95000"/>
              </a:lnSpc>
              <a:spcBef>
                <a:spcPts val="1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498E8E3-F6AB-47C2-9444-A693088F99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54186" y="1657350"/>
            <a:ext cx="2457995" cy="42589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0" b="1" cap="all" baseline="0">
                <a:solidFill>
                  <a:schemeClr val="bg2"/>
                </a:solidFill>
              </a:defRPr>
            </a:lvl1pPr>
            <a:lvl2pPr marL="23071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D81EF5-3EE9-4C2C-830F-07FB278BD664}"/>
              </a:ext>
            </a:extLst>
          </p:cNvPr>
          <p:cNvSpPr/>
          <p:nvPr userDrawn="1"/>
        </p:nvSpPr>
        <p:spPr>
          <a:xfrm>
            <a:off x="647700" y="2083242"/>
            <a:ext cx="2457995" cy="12314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vert="horz" lIns="118872" tIns="137160" rIns="0" bIns="0" rtlCol="0">
            <a:noAutofit/>
          </a:bodyPr>
          <a:lstStyle/>
          <a:p>
            <a:pPr marL="171450" lvl="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2A1E46-BACF-4679-975D-6DDA9CF4385C}"/>
              </a:ext>
            </a:extLst>
          </p:cNvPr>
          <p:cNvSpPr/>
          <p:nvPr userDrawn="1"/>
        </p:nvSpPr>
        <p:spPr>
          <a:xfrm>
            <a:off x="3508463" y="2083242"/>
            <a:ext cx="2457995" cy="12314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vert="horz" lIns="118872" tIns="137160" rIns="0" bIns="0" rtlCol="0">
            <a:noAutofit/>
          </a:bodyPr>
          <a:lstStyle/>
          <a:p>
            <a:pPr marL="171450" lvl="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729779-2CF0-467D-A1FE-A60325641F10}"/>
              </a:ext>
            </a:extLst>
          </p:cNvPr>
          <p:cNvSpPr/>
          <p:nvPr userDrawn="1"/>
        </p:nvSpPr>
        <p:spPr>
          <a:xfrm>
            <a:off x="6331806" y="2083242"/>
            <a:ext cx="2457995" cy="12314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vert="horz" lIns="118872" tIns="137160" rIns="0" bIns="0" rtlCol="0">
            <a:noAutofit/>
          </a:bodyPr>
          <a:lstStyle/>
          <a:p>
            <a:pPr marL="171450" lvl="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E17C6B-9A67-4384-B829-BECF252742C2}"/>
              </a:ext>
            </a:extLst>
          </p:cNvPr>
          <p:cNvSpPr/>
          <p:nvPr userDrawn="1"/>
        </p:nvSpPr>
        <p:spPr>
          <a:xfrm>
            <a:off x="9154186" y="2083242"/>
            <a:ext cx="2457995" cy="12314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vert="horz" lIns="118872" tIns="137160" rIns="0" bIns="0" rtlCol="0">
            <a:noAutofit/>
          </a:bodyPr>
          <a:lstStyle/>
          <a:p>
            <a:pPr marL="171450" lvl="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50BA18-1A48-4919-B8C9-71439D820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" y="5307"/>
            <a:ext cx="12189640" cy="6854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E7A63-0D57-4635-A6F5-FFC7496A5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0802" y="3842296"/>
            <a:ext cx="2325350" cy="327294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D57B8-BFAE-4905-8E3F-3A6F125AA18B}"/>
              </a:ext>
            </a:extLst>
          </p:cNvPr>
          <p:cNvSpPr txBox="1"/>
          <p:nvPr userDrawn="1"/>
        </p:nvSpPr>
        <p:spPr>
          <a:xfrm>
            <a:off x="1872344" y="2596124"/>
            <a:ext cx="83950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>
                <a:solidFill>
                  <a:schemeClr val="bg2"/>
                </a:solidFill>
                <a:effectLst/>
              </a:rPr>
              <a:t>THANK YOU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4B44F5-4921-49EE-8DD6-1578FC11F8C2}"/>
              </a:ext>
            </a:extLst>
          </p:cNvPr>
          <p:cNvCxnSpPr/>
          <p:nvPr userDrawn="1"/>
        </p:nvCxnSpPr>
        <p:spPr>
          <a:xfrm>
            <a:off x="5146766" y="3433763"/>
            <a:ext cx="1837508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6776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096" userDrawn="1">
          <p15:clr>
            <a:srgbClr val="FBAE40"/>
          </p15:clr>
        </p15:guide>
        <p15:guide id="2" pos="455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50BA18-1A48-4919-B8C9-71439D820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1" y="5307"/>
            <a:ext cx="12189638" cy="6854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E7A63-0D57-4635-A6F5-FFC7496A5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0802" y="3842296"/>
            <a:ext cx="2325350" cy="327294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D57B8-BFAE-4905-8E3F-3A6F125AA18B}"/>
              </a:ext>
            </a:extLst>
          </p:cNvPr>
          <p:cNvSpPr txBox="1"/>
          <p:nvPr userDrawn="1"/>
        </p:nvSpPr>
        <p:spPr>
          <a:xfrm>
            <a:off x="1872344" y="2596124"/>
            <a:ext cx="83950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>
                <a:solidFill>
                  <a:schemeClr val="bg2"/>
                </a:solidFill>
                <a:effectLst/>
              </a:rPr>
              <a:t>THANK YOU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4B44F5-4921-49EE-8DD6-1578FC11F8C2}"/>
              </a:ext>
            </a:extLst>
          </p:cNvPr>
          <p:cNvCxnSpPr/>
          <p:nvPr userDrawn="1"/>
        </p:nvCxnSpPr>
        <p:spPr>
          <a:xfrm>
            <a:off x="5146766" y="3433763"/>
            <a:ext cx="1837508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239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  <p15:guide id="2" pos="455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50BA18-1A48-4919-B8C9-71439D820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1" y="6373"/>
            <a:ext cx="12189638" cy="6852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E7A63-0D57-4635-A6F5-FFC7496A5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0802" y="3842296"/>
            <a:ext cx="2325350" cy="327294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D57B8-BFAE-4905-8E3F-3A6F125AA18B}"/>
              </a:ext>
            </a:extLst>
          </p:cNvPr>
          <p:cNvSpPr txBox="1"/>
          <p:nvPr userDrawn="1"/>
        </p:nvSpPr>
        <p:spPr>
          <a:xfrm>
            <a:off x="1872344" y="2596124"/>
            <a:ext cx="83950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>
                <a:solidFill>
                  <a:schemeClr val="bg2"/>
                </a:solidFill>
                <a:effectLst/>
              </a:rPr>
              <a:t>THANK YOU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4B44F5-4921-49EE-8DD6-1578FC11F8C2}"/>
              </a:ext>
            </a:extLst>
          </p:cNvPr>
          <p:cNvCxnSpPr/>
          <p:nvPr userDrawn="1"/>
        </p:nvCxnSpPr>
        <p:spPr>
          <a:xfrm>
            <a:off x="5146766" y="3433763"/>
            <a:ext cx="1837508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7075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  <p15:guide id="2" pos="455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ip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1" y="219197"/>
            <a:ext cx="9754559" cy="8564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E72ABD-7529-456D-97E2-F470CB60CC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322" y="1368564"/>
            <a:ext cx="11023911" cy="46043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subtitle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F624B-7428-4CCC-8B8C-160A3358ACFA}"/>
              </a:ext>
            </a:extLst>
          </p:cNvPr>
          <p:cNvSpPr/>
          <p:nvPr userDrawn="1"/>
        </p:nvSpPr>
        <p:spPr>
          <a:xfrm>
            <a:off x="11077575" y="59185"/>
            <a:ext cx="791308" cy="391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7432" rIns="0" rtlCol="0" anchor="ctr"/>
          <a:lstStyle/>
          <a:p>
            <a:pPr algn="ctr"/>
            <a:r>
              <a:rPr lang="en-US" sz="1200" dirty="0">
                <a:solidFill>
                  <a:srgbClr val="FEFEFE"/>
                </a:solidFill>
              </a:rPr>
              <a:t>Guideline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DFF0E96-0F55-45A8-BB8D-C9DE78866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7714" y="402740"/>
            <a:ext cx="792201" cy="245529"/>
          </a:xfrm>
          <a:solidFill>
            <a:schemeClr val="accent1"/>
          </a:solidFill>
        </p:spPr>
        <p:txBody>
          <a:bodyPr wrap="square"/>
          <a:lstStyle>
            <a:lvl1pPr algn="ctr">
              <a:defRPr sz="1400" b="1" cap="all" baseline="0">
                <a:solidFill>
                  <a:srgbClr val="FEFEFE"/>
                </a:solidFill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86013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3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D6E0841-61F6-44E0-A321-DACC7510F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DF3C748-D5E2-4FB5-9576-EE213493AB87}"/>
              </a:ext>
            </a:extLst>
          </p:cNvPr>
          <p:cNvSpPr/>
          <p:nvPr userDrawn="1"/>
        </p:nvSpPr>
        <p:spPr>
          <a:xfrm>
            <a:off x="5850384" y="1"/>
            <a:ext cx="6341615" cy="6858000"/>
          </a:xfrm>
          <a:prstGeom prst="rect">
            <a:avLst/>
          </a:prstGeom>
          <a:gradFill flip="none" rotWithShape="1">
            <a:gsLst>
              <a:gs pos="54000">
                <a:srgbClr val="73992F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90032" y="2485748"/>
            <a:ext cx="5132335" cy="1074199"/>
          </a:xfrm>
        </p:spPr>
        <p:txBody>
          <a:bodyPr anchor="ctr" anchorCtr="0"/>
          <a:lstStyle>
            <a:lvl1pPr marL="0" indent="0">
              <a:spcBef>
                <a:spcPts val="16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690016" indent="-228594">
              <a:defRPr sz="1600">
                <a:solidFill>
                  <a:schemeClr val="bg1"/>
                </a:solidFill>
              </a:defRPr>
            </a:lvl2pPr>
            <a:lvl3pPr marL="1068891" indent="-228594"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Division Slide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F16A6E-CC35-4B78-9DF5-68D095D02AFF}"/>
              </a:ext>
            </a:extLst>
          </p:cNvPr>
          <p:cNvGrpSpPr/>
          <p:nvPr userDrawn="1"/>
        </p:nvGrpSpPr>
        <p:grpSpPr>
          <a:xfrm>
            <a:off x="10324956" y="6592898"/>
            <a:ext cx="698591" cy="191911"/>
            <a:chOff x="1855788" y="3378201"/>
            <a:chExt cx="3709987" cy="1019175"/>
          </a:xfrm>
          <a:solidFill>
            <a:schemeClr val="bg2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B94135C2-0B4B-4CB5-90D9-271F82C36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720F58E-511B-4691-BB0C-7E9C005922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2D7B96D-77EF-4C83-8B22-D95AEC757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AAF9EBF7-B3A2-4271-86DF-AD10DFA2A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4863184-61D4-4BEA-A1ED-DD43027D05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9B1F8F05-F6BC-424D-B415-1B98A4B6B1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0C91E9B-149C-4D99-8881-304C93DEC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C31EA682-8F2F-4033-AE85-BA364C4F5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989C632C-5E49-4BA9-99AA-EB80E006D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8916602-BD36-406B-ACE7-C9CACB6CE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3B15909C-B863-4B91-9EFD-6A5C9A247F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23238A1E-5709-4EAC-94B7-5F6AF848C0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AD4EB01E-926D-4B13-A488-A9571F869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1B702DAA-777C-4935-8D21-31BF0B6FE5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0166519D-01B0-4CC3-B2C7-73505A8F7B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2C25CB92-1B9A-46C4-9247-53F12660A6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70F41723-9A1A-4717-BFBE-3863C240C5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608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E21C324-EF97-44D3-9E00-7A65F433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09"/>
            <a:ext cx="12196108" cy="6855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3508" y="4906694"/>
            <a:ext cx="2002865" cy="28190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8578" y="4246439"/>
            <a:ext cx="6492607" cy="233910"/>
          </a:xfrm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578" y="2140298"/>
            <a:ext cx="6492607" cy="12659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8578" y="3725561"/>
            <a:ext cx="6492607" cy="370230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5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FDD270-0218-40EB-82F8-F37DE0E5A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DF3C748-D5E2-4FB5-9576-EE213493AB87}"/>
              </a:ext>
            </a:extLst>
          </p:cNvPr>
          <p:cNvSpPr/>
          <p:nvPr userDrawn="1"/>
        </p:nvSpPr>
        <p:spPr>
          <a:xfrm>
            <a:off x="5850384" y="1"/>
            <a:ext cx="6341615" cy="6858000"/>
          </a:xfrm>
          <a:prstGeom prst="rect">
            <a:avLst/>
          </a:prstGeom>
          <a:gradFill flip="none" rotWithShape="1">
            <a:gsLst>
              <a:gs pos="27000">
                <a:srgbClr val="73992F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412" y="1901816"/>
            <a:ext cx="5499452" cy="4357384"/>
          </a:xfrm>
        </p:spPr>
        <p:txBody>
          <a:bodyPr anchor="t" anchorCtr="0"/>
          <a:lstStyle>
            <a:lvl1pPr marL="226478" indent="-226478">
              <a:spcBef>
                <a:spcPts val="16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690016" indent="-228594">
              <a:defRPr sz="1600">
                <a:solidFill>
                  <a:schemeClr val="bg1"/>
                </a:solidFill>
              </a:defRPr>
            </a:lvl2pPr>
            <a:lvl3pPr marL="1068891" indent="-228594"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BDF50-2E05-47A9-96A9-8AB3839AF7F2}"/>
              </a:ext>
            </a:extLst>
          </p:cNvPr>
          <p:cNvSpPr txBox="1"/>
          <p:nvPr userDrawn="1"/>
        </p:nvSpPr>
        <p:spPr>
          <a:xfrm>
            <a:off x="6445188" y="616065"/>
            <a:ext cx="41684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F16A6E-CC35-4B78-9DF5-68D095D02AFF}"/>
              </a:ext>
            </a:extLst>
          </p:cNvPr>
          <p:cNvGrpSpPr/>
          <p:nvPr userDrawn="1"/>
        </p:nvGrpSpPr>
        <p:grpSpPr>
          <a:xfrm>
            <a:off x="10324956" y="6592898"/>
            <a:ext cx="698591" cy="191911"/>
            <a:chOff x="1855788" y="3378201"/>
            <a:chExt cx="3709987" cy="1019175"/>
          </a:xfrm>
          <a:solidFill>
            <a:schemeClr val="bg2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B94135C2-0B4B-4CB5-90D9-271F82C36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720F58E-511B-4691-BB0C-7E9C005922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2D7B96D-77EF-4C83-8B22-D95AEC757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AAF9EBF7-B3A2-4271-86DF-AD10DFA2A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4863184-61D4-4BEA-A1ED-DD43027D05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9B1F8F05-F6BC-424D-B415-1B98A4B6B1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0C91E9B-149C-4D99-8881-304C93DEC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C31EA682-8F2F-4033-AE85-BA364C4F5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989C632C-5E49-4BA9-99AA-EB80E006D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8916602-BD36-406B-ACE7-C9CACB6CE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3B15909C-B863-4B91-9EFD-6A5C9A247F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23238A1E-5709-4EAC-94B7-5F6AF848C0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AD4EB01E-926D-4B13-A488-A9571F869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1B702DAA-777C-4935-8D21-31BF0B6FE5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0166519D-01B0-4CC3-B2C7-73505A8F7B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2C25CB92-1B9A-46C4-9247-53F12660A6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70F41723-9A1A-4717-BFBE-3863C240C5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39CEA-3494-43BD-8E61-FEE6FC3D33EA}"/>
              </a:ext>
            </a:extLst>
          </p:cNvPr>
          <p:cNvCxnSpPr>
            <a:cxnSpLocks/>
          </p:cNvCxnSpPr>
          <p:nvPr userDrawn="1"/>
        </p:nvCxnSpPr>
        <p:spPr>
          <a:xfrm>
            <a:off x="6445188" y="1251074"/>
            <a:ext cx="529285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48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EE1F524-3C79-419C-A222-38AC94DA3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DF3C748-D5E2-4FB5-9576-EE213493AB87}"/>
              </a:ext>
            </a:extLst>
          </p:cNvPr>
          <p:cNvSpPr/>
          <p:nvPr userDrawn="1"/>
        </p:nvSpPr>
        <p:spPr>
          <a:xfrm>
            <a:off x="5850384" y="1"/>
            <a:ext cx="6341615" cy="6858000"/>
          </a:xfrm>
          <a:prstGeom prst="rect">
            <a:avLst/>
          </a:prstGeom>
          <a:gradFill flip="none" rotWithShape="1">
            <a:gsLst>
              <a:gs pos="54000">
                <a:srgbClr val="73992F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90032" y="2485748"/>
            <a:ext cx="5132335" cy="1074199"/>
          </a:xfrm>
        </p:spPr>
        <p:txBody>
          <a:bodyPr anchor="ctr" anchorCtr="0"/>
          <a:lstStyle>
            <a:lvl1pPr marL="0" indent="0">
              <a:spcBef>
                <a:spcPts val="16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690016" indent="-228594">
              <a:defRPr sz="1600">
                <a:solidFill>
                  <a:schemeClr val="bg1"/>
                </a:solidFill>
              </a:defRPr>
            </a:lvl2pPr>
            <a:lvl3pPr marL="1068891" indent="-228594"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Division Slide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F16A6E-CC35-4B78-9DF5-68D095D02AFF}"/>
              </a:ext>
            </a:extLst>
          </p:cNvPr>
          <p:cNvGrpSpPr/>
          <p:nvPr userDrawn="1"/>
        </p:nvGrpSpPr>
        <p:grpSpPr>
          <a:xfrm>
            <a:off x="10324956" y="6592898"/>
            <a:ext cx="698591" cy="191911"/>
            <a:chOff x="1855788" y="3378201"/>
            <a:chExt cx="3709987" cy="1019175"/>
          </a:xfrm>
          <a:solidFill>
            <a:schemeClr val="bg2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B94135C2-0B4B-4CB5-90D9-271F82C36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720F58E-511B-4691-BB0C-7E9C005922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2D7B96D-77EF-4C83-8B22-D95AEC757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AAF9EBF7-B3A2-4271-86DF-AD10DFA2A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4863184-61D4-4BEA-A1ED-DD43027D05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9B1F8F05-F6BC-424D-B415-1B98A4B6B1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0C91E9B-149C-4D99-8881-304C93DEC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C31EA682-8F2F-4033-AE85-BA364C4F5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989C632C-5E49-4BA9-99AA-EB80E006D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8916602-BD36-406B-ACE7-C9CACB6CE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3B15909C-B863-4B91-9EFD-6A5C9A247F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23238A1E-5709-4EAC-94B7-5F6AF848C0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AD4EB01E-926D-4B13-A488-A9571F869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1B702DAA-777C-4935-8D21-31BF0B6FE5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0166519D-01B0-4CC3-B2C7-73505A8F7B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2C25CB92-1B9A-46C4-9247-53F12660A6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70F41723-9A1A-4717-BFBE-3863C240C5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2666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E72ABD-7529-456D-97E2-F470CB60CC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322" y="1368564"/>
            <a:ext cx="11023911" cy="46043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4073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1" y="2102504"/>
            <a:ext cx="11080606" cy="20574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322" y="1368564"/>
            <a:ext cx="11023911" cy="46043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34427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>
            <a:cxnSpLocks/>
          </p:cNvCxnSpPr>
          <p:nvPr userDrawn="1"/>
        </p:nvCxnSpPr>
        <p:spPr>
          <a:xfrm>
            <a:off x="651472" y="1250302"/>
            <a:ext cx="1100712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665790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2020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12192000" cy="108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0" tIns="60951" rIns="121900" bIns="60951" rtlCol="0" anchor="ctr"/>
          <a:lstStyle/>
          <a:p>
            <a:pPr algn="ctr"/>
            <a:endParaRPr lang="en-US" sz="1867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>
            <a:cxnSpLocks/>
          </p:cNvCxnSpPr>
          <p:nvPr userDrawn="1"/>
        </p:nvCxnSpPr>
        <p:spPr>
          <a:xfrm>
            <a:off x="651472" y="6536649"/>
            <a:ext cx="11007129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519" y="1605010"/>
            <a:ext cx="10997082" cy="2729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9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11230630" y="6596757"/>
            <a:ext cx="0" cy="1856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10324956" y="6592898"/>
            <a:ext cx="698591" cy="191911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8" name="MSIPCMContentMarking" descr="{&quot;HashCode&quot;:-297972150,&quot;Placement&quot;:&quot;Footer&quot;,&quot;Top&quot;:523.380066,&quot;Left&quot;:451.381,&quot;SlideWidth&quot;:960,&quot;SlideHeight&quot;:540}">
            <a:extLst>
              <a:ext uri="{FF2B5EF4-FFF2-40B4-BE49-F238E27FC236}">
                <a16:creationId xmlns:a16="http://schemas.microsoft.com/office/drawing/2014/main" id="{79935870-8617-42A1-BD5B-76935A0E35BC}"/>
              </a:ext>
            </a:extLst>
          </p:cNvPr>
          <p:cNvSpPr txBox="1"/>
          <p:nvPr userDrawn="1"/>
        </p:nvSpPr>
        <p:spPr>
          <a:xfrm>
            <a:off x="5732539" y="6646927"/>
            <a:ext cx="726922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Juniper Public</a:t>
            </a:r>
            <a:endParaRPr lang="en-US" sz="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05" r:id="rId2"/>
    <p:sldLayoutId id="2147483778" r:id="rId3"/>
    <p:sldLayoutId id="2147483808" r:id="rId4"/>
    <p:sldLayoutId id="2147483807" r:id="rId5"/>
    <p:sldLayoutId id="2147483806" r:id="rId6"/>
    <p:sldLayoutId id="2147483747" r:id="rId7"/>
    <p:sldLayoutId id="2147483752" r:id="rId8"/>
    <p:sldLayoutId id="2147483693" r:id="rId9"/>
    <p:sldLayoutId id="2147483692" r:id="rId10"/>
    <p:sldLayoutId id="2147483801" r:id="rId11"/>
    <p:sldLayoutId id="2147483718" r:id="rId12"/>
    <p:sldLayoutId id="2147483788" r:id="rId13"/>
    <p:sldLayoutId id="2147483781" r:id="rId14"/>
    <p:sldLayoutId id="2147483782" r:id="rId15"/>
    <p:sldLayoutId id="2147483787" r:id="rId16"/>
    <p:sldLayoutId id="2147483765" r:id="rId17"/>
    <p:sldLayoutId id="2147483784" r:id="rId18"/>
    <p:sldLayoutId id="2147483785" r:id="rId19"/>
    <p:sldLayoutId id="2147483786" r:id="rId20"/>
    <p:sldLayoutId id="2147483770" r:id="rId21"/>
    <p:sldLayoutId id="2147483783" r:id="rId22"/>
    <p:sldLayoutId id="2147483798" r:id="rId23"/>
    <p:sldLayoutId id="2147483780" r:id="rId24"/>
    <p:sldLayoutId id="2147483794" r:id="rId25"/>
    <p:sldLayoutId id="2147483809" r:id="rId26"/>
    <p:sldLayoutId id="2147483811" r:id="rId27"/>
    <p:sldLayoutId id="2147483768" r:id="rId2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252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54673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orient="horz" pos="744" userDrawn="1">
          <p15:clr>
            <a:srgbClr val="F26B43"/>
          </p15:clr>
        </p15:guide>
        <p15:guide id="3" pos="7344" userDrawn="1">
          <p15:clr>
            <a:srgbClr val="F26B43"/>
          </p15:clr>
        </p15:guide>
        <p15:guide id="4" orient="horz" pos="41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8E1D9-D50F-4E64-9122-071BEB202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8578" y="4246439"/>
            <a:ext cx="6492607" cy="246862"/>
          </a:xfrm>
        </p:spPr>
        <p:txBody>
          <a:bodyPr/>
          <a:lstStyle/>
          <a:p>
            <a:r>
              <a:rPr lang="en-US"/>
              <a:t>September </a:t>
            </a:r>
            <a:r>
              <a:rPr lang="en-US" dirty="0"/>
              <a:t>2020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D013AE-518F-48FD-A815-5D9F71DCEB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TCP Authentication Option (TCP-AO)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A42EBE2-FB44-45BC-BDDA-F4A26CA12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Ron Bonica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08F507-5289-4C6A-B49B-39F8EBD391EB}"/>
              </a:ext>
            </a:extLst>
          </p:cNvPr>
          <p:cNvCxnSpPr>
            <a:cxnSpLocks/>
          </p:cNvCxnSpPr>
          <p:nvPr/>
        </p:nvCxnSpPr>
        <p:spPr>
          <a:xfrm>
            <a:off x="2608578" y="3526971"/>
            <a:ext cx="685763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7BED3D-F6F4-4AFD-B7C0-79A45AB50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508" y="4906694"/>
            <a:ext cx="2002865" cy="2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TCP Authentication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E4EC1-C979-422E-A96E-89A35BD7D48B}"/>
              </a:ext>
            </a:extLst>
          </p:cNvPr>
          <p:cNvSpPr/>
          <p:nvPr/>
        </p:nvSpPr>
        <p:spPr>
          <a:xfrm>
            <a:off x="878750" y="1918243"/>
            <a:ext cx="9935737" cy="39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Message Authentication Code (MAC)</a:t>
            </a:r>
          </a:p>
          <a:p>
            <a:pPr algn="ctr"/>
            <a:r>
              <a:rPr lang="en-US" sz="2400" dirty="0"/>
              <a:t>(Variable Length)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2210B3-D500-45A3-96FA-E2D5638F06AB}"/>
              </a:ext>
            </a:extLst>
          </p:cNvPr>
          <p:cNvCxnSpPr>
            <a:cxnSpLocks/>
          </p:cNvCxnSpPr>
          <p:nvPr/>
        </p:nvCxnSpPr>
        <p:spPr>
          <a:xfrm flipH="1">
            <a:off x="882732" y="3095365"/>
            <a:ext cx="99357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19D0E5-162A-43FC-BD26-D6B56ABFD6B8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5846619" y="1918243"/>
            <a:ext cx="3982" cy="11771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1088F4-F6B1-467B-BAEF-630C886CC643}"/>
              </a:ext>
            </a:extLst>
          </p:cNvPr>
          <p:cNvCxnSpPr>
            <a:cxnSpLocks/>
          </p:cNvCxnSpPr>
          <p:nvPr/>
        </p:nvCxnSpPr>
        <p:spPr>
          <a:xfrm>
            <a:off x="3668438" y="1924306"/>
            <a:ext cx="5951" cy="12140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0FAB27-FAA8-43B6-A924-9D2796AE0347}"/>
              </a:ext>
            </a:extLst>
          </p:cNvPr>
          <p:cNvCxnSpPr>
            <a:cxnSpLocks/>
          </p:cNvCxnSpPr>
          <p:nvPr/>
        </p:nvCxnSpPr>
        <p:spPr>
          <a:xfrm>
            <a:off x="8681902" y="1918243"/>
            <a:ext cx="5951" cy="12140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E2FE4D-9300-4CD1-B8F4-AB9123821468}"/>
              </a:ext>
            </a:extLst>
          </p:cNvPr>
          <p:cNvSpPr txBox="1"/>
          <p:nvPr/>
        </p:nvSpPr>
        <p:spPr>
          <a:xfrm>
            <a:off x="1938772" y="2299595"/>
            <a:ext cx="1155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</a:rPr>
              <a:t>Kind=29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CA288-E40E-428C-9C6B-97A24B92C9A4}"/>
              </a:ext>
            </a:extLst>
          </p:cNvPr>
          <p:cNvSpPr txBox="1"/>
          <p:nvPr/>
        </p:nvSpPr>
        <p:spPr>
          <a:xfrm>
            <a:off x="8880218" y="2299595"/>
            <a:ext cx="16991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RNextKeyID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B6A483-F60F-495D-9C47-14E511C0156A}"/>
              </a:ext>
            </a:extLst>
          </p:cNvPr>
          <p:cNvSpPr txBox="1"/>
          <p:nvPr/>
        </p:nvSpPr>
        <p:spPr>
          <a:xfrm>
            <a:off x="6608109" y="2299595"/>
            <a:ext cx="8447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KeyID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EA909F-F32C-44F6-A139-7B4BD8B947CD}"/>
              </a:ext>
            </a:extLst>
          </p:cNvPr>
          <p:cNvSpPr txBox="1"/>
          <p:nvPr/>
        </p:nvSpPr>
        <p:spPr>
          <a:xfrm>
            <a:off x="4154560" y="2299595"/>
            <a:ext cx="9345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</a:rPr>
              <a:t>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A143DE-89D2-42A7-89F3-BB68B1A4574F}"/>
              </a:ext>
            </a:extLst>
          </p:cNvPr>
          <p:cNvSpPr txBox="1"/>
          <p:nvPr/>
        </p:nvSpPr>
        <p:spPr>
          <a:xfrm>
            <a:off x="787275" y="5341667"/>
            <a:ext cx="9457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0347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Pulling it all together: Keying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2040673"/>
            <a:ext cx="10997082" cy="3300761"/>
          </a:xfrm>
        </p:spPr>
        <p:txBody>
          <a:bodyPr/>
          <a:lstStyle/>
          <a:p>
            <a:r>
              <a:rPr lang="en-US" sz="2400" dirty="0"/>
              <a:t>Each node is each configured with one or more MKTs</a:t>
            </a:r>
          </a:p>
          <a:p>
            <a:r>
              <a:rPr lang="en-US" sz="2400" dirty="0"/>
              <a:t>Each node derives four traffic keys from each MKT</a:t>
            </a:r>
          </a:p>
          <a:p>
            <a:r>
              <a:rPr lang="en-US" sz="2400" dirty="0"/>
              <a:t>Each node independently determines which MKT is active</a:t>
            </a:r>
          </a:p>
          <a:p>
            <a:pPr lvl="1"/>
            <a:r>
              <a:rPr lang="en-US" sz="2400" dirty="0"/>
              <a:t>Method is beyond the scope of RFC 5925</a:t>
            </a:r>
          </a:p>
          <a:p>
            <a:pPr lvl="1"/>
            <a:r>
              <a:rPr lang="en-US" sz="2400" dirty="0"/>
              <a:t>Many implementations specify a start-time and an end-time for each MKT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4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Pulling it all together: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516566"/>
            <a:ext cx="10997082" cy="4672361"/>
          </a:xfrm>
        </p:spPr>
        <p:txBody>
          <a:bodyPr/>
          <a:lstStyle/>
          <a:p>
            <a:r>
              <a:rPr lang="en-US" sz="2400" dirty="0"/>
              <a:t>Sending node procedures</a:t>
            </a:r>
          </a:p>
          <a:p>
            <a:pPr lvl="1"/>
            <a:r>
              <a:rPr lang="en-US" sz="2400" dirty="0"/>
              <a:t>Calculate a Message Authentication Code (MAC) for each TCP segment</a:t>
            </a:r>
          </a:p>
          <a:p>
            <a:pPr lvl="2"/>
            <a:r>
              <a:rPr lang="en-US" sz="2400" dirty="0"/>
              <a:t>Use the appropriate authentication algorithm</a:t>
            </a:r>
          </a:p>
          <a:p>
            <a:pPr lvl="2"/>
            <a:r>
              <a:rPr lang="en-US" sz="2400" dirty="0"/>
              <a:t>Calculate MAC over the TCP segment and an active traffic key</a:t>
            </a:r>
          </a:p>
          <a:p>
            <a:pPr lvl="1"/>
            <a:r>
              <a:rPr lang="en-US" sz="2400" dirty="0"/>
              <a:t>Include a TCP-AO in each segment</a:t>
            </a:r>
          </a:p>
          <a:p>
            <a:pPr lvl="2"/>
            <a:r>
              <a:rPr lang="en-US" sz="2200"/>
              <a:t>TCP-AO </a:t>
            </a:r>
            <a:r>
              <a:rPr lang="en-US" sz="2200" dirty="0"/>
              <a:t>Option includes MAC, </a:t>
            </a:r>
            <a:r>
              <a:rPr lang="en-US" sz="2200" dirty="0" err="1"/>
              <a:t>KeyID</a:t>
            </a:r>
            <a:r>
              <a:rPr lang="en-US" sz="2200" dirty="0"/>
              <a:t> and </a:t>
            </a:r>
            <a:r>
              <a:rPr lang="en-US" sz="2200" dirty="0" err="1"/>
              <a:t>RNextKeyID</a:t>
            </a:r>
            <a:endParaRPr lang="en-US" sz="2200" dirty="0"/>
          </a:p>
          <a:p>
            <a:r>
              <a:rPr lang="en-US" sz="2400" dirty="0"/>
              <a:t>Receiving node procedures</a:t>
            </a:r>
          </a:p>
          <a:p>
            <a:pPr lvl="1"/>
            <a:r>
              <a:rPr lang="en-US" sz="2400" dirty="0"/>
              <a:t>Calculate a MAC for each received TCP segment</a:t>
            </a:r>
          </a:p>
          <a:p>
            <a:pPr lvl="2"/>
            <a:r>
              <a:rPr lang="en-US" sz="2200" dirty="0"/>
              <a:t>Use algorithm and traffic key associated with the received </a:t>
            </a:r>
            <a:r>
              <a:rPr lang="en-US" sz="2200" dirty="0" err="1"/>
              <a:t>KeyID</a:t>
            </a:r>
            <a:endParaRPr lang="en-US" sz="2200" dirty="0"/>
          </a:p>
          <a:p>
            <a:pPr lvl="1"/>
            <a:r>
              <a:rPr lang="en-US" sz="2400" dirty="0"/>
              <a:t>Discard the packet if the calculated MAC does not match the received MAC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6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Relationship with GTSM [RFC 5082]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873405"/>
            <a:ext cx="10997082" cy="3902927"/>
          </a:xfrm>
        </p:spPr>
        <p:txBody>
          <a:bodyPr/>
          <a:lstStyle/>
          <a:p>
            <a:r>
              <a:rPr lang="en-US" sz="2800" dirty="0"/>
              <a:t>GTSM protects eBGP sessions</a:t>
            </a:r>
          </a:p>
          <a:p>
            <a:pPr lvl="1"/>
            <a:r>
              <a:rPr lang="en-US" sz="2800" dirty="0"/>
              <a:t>Sender sets TTL to 255</a:t>
            </a:r>
          </a:p>
          <a:p>
            <a:pPr lvl="1"/>
            <a:r>
              <a:rPr lang="en-US" sz="2800" dirty="0"/>
              <a:t>Receiver rejects packets containing eBGP if TTL is less than 254</a:t>
            </a:r>
          </a:p>
          <a:p>
            <a:r>
              <a:rPr lang="en-US" sz="2800" dirty="0"/>
              <a:t>TCP-AO still needed to protect eBGP sessions from attackers that are one hop away</a:t>
            </a:r>
          </a:p>
          <a:p>
            <a:r>
              <a:rPr lang="en-US" sz="2800" dirty="0"/>
              <a:t>TCP-AO still needed to protect iBGP sessions from </a:t>
            </a:r>
            <a:r>
              <a:rPr lang="en-US" sz="2800"/>
              <a:t>internal attack</a:t>
            </a:r>
            <a:endParaRPr lang="en-US" sz="2800" dirty="0"/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7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41E7-69B5-4FC1-9885-852A3246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D033-167A-4747-B155-232173693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Operators:</a:t>
            </a:r>
          </a:p>
          <a:p>
            <a:pPr lvl="1"/>
            <a:r>
              <a:rPr lang="en-US" sz="2400" dirty="0"/>
              <a:t>Think about how TCP-AO fits into your overall routing security strategy</a:t>
            </a:r>
          </a:p>
          <a:p>
            <a:pPr lvl="1"/>
            <a:r>
              <a:rPr lang="en-US" sz="2400" dirty="0"/>
              <a:t>Router vendor implementations are available now, start looking at them</a:t>
            </a:r>
          </a:p>
          <a:p>
            <a:pPr lvl="1"/>
            <a:r>
              <a:rPr lang="en-US" sz="2400" dirty="0"/>
              <a:t>Ask for TCP-AO in RFPs/RFIs if it’s missing</a:t>
            </a:r>
          </a:p>
          <a:p>
            <a:r>
              <a:rPr lang="en-US" sz="2400" dirty="0"/>
              <a:t>Developers:</a:t>
            </a:r>
          </a:p>
          <a:p>
            <a:pPr lvl="1"/>
            <a:r>
              <a:rPr lang="en-US" sz="2400" dirty="0"/>
              <a:t>There is no ecosystem of open source implementations and tools yet</a:t>
            </a:r>
          </a:p>
          <a:p>
            <a:pPr lvl="1"/>
            <a:r>
              <a:rPr lang="en-US" sz="2400" dirty="0"/>
              <a:t>Need kernel implementations: Linux and *BSD </a:t>
            </a:r>
          </a:p>
          <a:p>
            <a:pPr lvl="1"/>
            <a:r>
              <a:rPr lang="en-US" sz="2400" dirty="0"/>
              <a:t>Need features in routing implementations: BIRD, FRR, </a:t>
            </a:r>
            <a:r>
              <a:rPr lang="en-US" sz="2400" dirty="0" err="1"/>
              <a:t>goBGP</a:t>
            </a:r>
            <a:r>
              <a:rPr lang="en-US" sz="2400" dirty="0"/>
              <a:t>, </a:t>
            </a:r>
            <a:r>
              <a:rPr lang="en-US" sz="2400" dirty="0" err="1"/>
              <a:t>OpenBGPD</a:t>
            </a:r>
            <a:r>
              <a:rPr lang="en-US" sz="2400" dirty="0"/>
              <a:t>, etc.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137C4-0BF9-463F-AB0B-81256335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558A9F17-7D37-F841-9DF3-A9F77671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2020-09-10</a:t>
            </a:r>
            <a:endParaRPr lang="en-US" dirty="0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888033C5-64D5-F34F-9E85-E9A4CD3C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European Peering Forum 2020</a:t>
            </a:r>
          </a:p>
        </p:txBody>
      </p:sp>
    </p:spTree>
    <p:extLst>
      <p:ext uri="{BB962C8B-B14F-4D97-AF65-F5344CB8AC3E}">
        <p14:creationId xmlns:p14="http://schemas.microsoft.com/office/powerpoint/2010/main" val="410472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0856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873405"/>
            <a:ext cx="10997082" cy="3902927"/>
          </a:xfrm>
        </p:spPr>
        <p:txBody>
          <a:bodyPr/>
          <a:lstStyle/>
          <a:p>
            <a:r>
              <a:rPr lang="en-US" sz="2800" dirty="0"/>
              <a:t>What are we protecting?</a:t>
            </a:r>
          </a:p>
          <a:p>
            <a:pPr lvl="1"/>
            <a:r>
              <a:rPr lang="en-US" sz="2800" dirty="0"/>
              <a:t>Long-lived TCP sessions</a:t>
            </a:r>
          </a:p>
          <a:p>
            <a:pPr lvl="1"/>
            <a:r>
              <a:rPr lang="en-US" sz="2800" dirty="0"/>
              <a:t>Examples</a:t>
            </a:r>
          </a:p>
          <a:p>
            <a:pPr lvl="2"/>
            <a:r>
              <a:rPr lang="en-US" sz="2400" dirty="0"/>
              <a:t>Routing protocols (BGP, LDP)</a:t>
            </a:r>
          </a:p>
          <a:p>
            <a:pPr lvl="2"/>
            <a:r>
              <a:rPr lang="en-US" sz="2400" dirty="0"/>
              <a:t>Long-lived TCP sessions between other applications</a:t>
            </a:r>
          </a:p>
          <a:p>
            <a:r>
              <a:rPr lang="en-US" sz="2800" dirty="0"/>
              <a:t>What are we protecting against?</a:t>
            </a:r>
          </a:p>
          <a:p>
            <a:pPr lvl="1"/>
            <a:r>
              <a:rPr lang="en-US" sz="2800" dirty="0"/>
              <a:t>Blind insertion attacks</a:t>
            </a:r>
          </a:p>
          <a:p>
            <a:pPr lvl="1"/>
            <a:r>
              <a:rPr lang="en-US" sz="2800" dirty="0"/>
              <a:t>Replay attacks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7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Blind insertion Attack on A BGP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505415"/>
            <a:ext cx="10997082" cy="4973444"/>
          </a:xfrm>
        </p:spPr>
        <p:txBody>
          <a:bodyPr/>
          <a:lstStyle/>
          <a:p>
            <a:r>
              <a:rPr lang="en-US" sz="2400" dirty="0"/>
              <a:t>Router A maintains a BGP session with Router B</a:t>
            </a:r>
          </a:p>
          <a:p>
            <a:pPr lvl="1"/>
            <a:r>
              <a:rPr lang="en-US" sz="2000" dirty="0"/>
              <a:t>They exchange many routes over many hours</a:t>
            </a:r>
          </a:p>
          <a:p>
            <a:r>
              <a:rPr lang="en-US" sz="2400" dirty="0"/>
              <a:t>Node C sends a few packets per second to Router B for many hours</a:t>
            </a:r>
          </a:p>
          <a:p>
            <a:pPr lvl="1"/>
            <a:r>
              <a:rPr lang="en-US" sz="2400" dirty="0"/>
              <a:t>IP source address: Router A (spoofed)</a:t>
            </a:r>
          </a:p>
          <a:p>
            <a:pPr lvl="1"/>
            <a:r>
              <a:rPr lang="en-US" sz="2400" dirty="0"/>
              <a:t>Payload: TCP</a:t>
            </a:r>
          </a:p>
          <a:p>
            <a:pPr lvl="2"/>
            <a:r>
              <a:rPr lang="en-US" sz="2000" dirty="0"/>
              <a:t>RST bit set</a:t>
            </a:r>
          </a:p>
          <a:p>
            <a:pPr lvl="2"/>
            <a:r>
              <a:rPr lang="en-US" sz="2000" dirty="0"/>
              <a:t>Source and destination ports: BGP (179)</a:t>
            </a:r>
          </a:p>
          <a:p>
            <a:pPr lvl="2"/>
            <a:r>
              <a:rPr lang="en-US" sz="2000" dirty="0"/>
              <a:t>Random sequence numbers</a:t>
            </a:r>
          </a:p>
          <a:p>
            <a:r>
              <a:rPr lang="en-US" sz="2400" dirty="0"/>
              <a:t>B discards most packets, because their sequence numbers are invalid</a:t>
            </a:r>
          </a:p>
          <a:p>
            <a:r>
              <a:rPr lang="en-US" sz="2400" dirty="0"/>
              <a:t>Sooner or later, C sends a packet with a valid sequence number</a:t>
            </a:r>
          </a:p>
          <a:p>
            <a:r>
              <a:rPr lang="en-US" sz="2400" dirty="0"/>
              <a:t>BGP session resets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Legacy Solution: TCP-MD5 [RFC 2385]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516566"/>
            <a:ext cx="10997082" cy="4672361"/>
          </a:xfrm>
        </p:spPr>
        <p:txBody>
          <a:bodyPr/>
          <a:lstStyle/>
          <a:p>
            <a:r>
              <a:rPr lang="en-US" sz="2400" dirty="0"/>
              <a:t>Sending and receiving nodes are configured with a pre-shared key</a:t>
            </a:r>
          </a:p>
          <a:p>
            <a:r>
              <a:rPr lang="en-US" sz="2400" dirty="0"/>
              <a:t>Sending node procedures</a:t>
            </a:r>
          </a:p>
          <a:p>
            <a:pPr lvl="1"/>
            <a:r>
              <a:rPr lang="en-US" sz="2400" dirty="0"/>
              <a:t>Calculate a Message Authentication Code (MAC) for each TCP segment</a:t>
            </a:r>
          </a:p>
          <a:p>
            <a:pPr lvl="2"/>
            <a:r>
              <a:rPr lang="en-US" sz="2400" dirty="0"/>
              <a:t>Use MD5 to calculate MAC</a:t>
            </a:r>
          </a:p>
          <a:p>
            <a:pPr lvl="2"/>
            <a:r>
              <a:rPr lang="en-US" sz="2400" dirty="0"/>
              <a:t>Calculate MAC over the TCP segment and the pre-shared key</a:t>
            </a:r>
          </a:p>
          <a:p>
            <a:pPr lvl="1"/>
            <a:r>
              <a:rPr lang="en-US" sz="2400" dirty="0"/>
              <a:t>Include an MD5 Signature Option in each segment</a:t>
            </a:r>
          </a:p>
          <a:p>
            <a:pPr lvl="2"/>
            <a:r>
              <a:rPr lang="en-US" sz="2200" dirty="0"/>
              <a:t>MD5 Signature Option includes MAC</a:t>
            </a:r>
          </a:p>
          <a:p>
            <a:r>
              <a:rPr lang="en-US" sz="2400" dirty="0"/>
              <a:t>Receiving node procedures</a:t>
            </a:r>
          </a:p>
          <a:p>
            <a:pPr lvl="1"/>
            <a:r>
              <a:rPr lang="en-US" sz="2400" dirty="0"/>
              <a:t>Calculate a MAC for each received TCP segment</a:t>
            </a:r>
          </a:p>
          <a:p>
            <a:pPr lvl="1"/>
            <a:r>
              <a:rPr lang="en-US" sz="2400" dirty="0"/>
              <a:t>Discard the packet if the calculated MAC does not match the received MAC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1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TCP-MD5 is deprecated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416206"/>
            <a:ext cx="10997082" cy="4928838"/>
          </a:xfrm>
        </p:spPr>
        <p:txBody>
          <a:bodyPr/>
          <a:lstStyle/>
          <a:p>
            <a:r>
              <a:rPr lang="en-US" sz="2400" dirty="0"/>
              <a:t>New requirements</a:t>
            </a:r>
          </a:p>
          <a:p>
            <a:pPr lvl="1"/>
            <a:r>
              <a:rPr lang="en-US" sz="2400" dirty="0"/>
              <a:t>Change pre-shared keys without resetting TCP session</a:t>
            </a:r>
          </a:p>
          <a:p>
            <a:pPr lvl="1"/>
            <a:r>
              <a:rPr lang="en-US" sz="2400" dirty="0"/>
              <a:t>Support multiple authentication algorithms</a:t>
            </a:r>
          </a:p>
          <a:p>
            <a:r>
              <a:rPr lang="en-US" sz="2400" dirty="0"/>
              <a:t>Pre-shared key change</a:t>
            </a:r>
          </a:p>
          <a:p>
            <a:pPr lvl="1"/>
            <a:r>
              <a:rPr lang="en-US" sz="2400" dirty="0"/>
              <a:t>It is difficult to change TCP-MD5 pre-shared keys without resetting the TCP session</a:t>
            </a:r>
          </a:p>
          <a:p>
            <a:pPr lvl="1"/>
            <a:r>
              <a:rPr lang="en-US" sz="2400" dirty="0"/>
              <a:t>It is difficult to reset TCP sessions that support BGP</a:t>
            </a:r>
          </a:p>
          <a:p>
            <a:pPr lvl="1"/>
            <a:r>
              <a:rPr lang="en-US" sz="2400" dirty="0"/>
              <a:t>Therefore, TCP-MD5 pre-shared keys were rarely changed</a:t>
            </a:r>
          </a:p>
          <a:p>
            <a:r>
              <a:rPr lang="en-US" sz="2400" dirty="0"/>
              <a:t>Authentication algorithm agility </a:t>
            </a:r>
          </a:p>
          <a:p>
            <a:pPr lvl="1"/>
            <a:r>
              <a:rPr lang="en-US" sz="2400" dirty="0"/>
              <a:t>MD5 has been replaced by stronger authentication algorithms</a:t>
            </a:r>
          </a:p>
          <a:p>
            <a:pPr lvl="1"/>
            <a:r>
              <a:rPr lang="en-US" sz="2400" dirty="0"/>
              <a:t>Even stronger authentication algorithms are expected in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TCP-AO [RFC 5925] replaces TCP-MD5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984916"/>
            <a:ext cx="10997082" cy="2062977"/>
          </a:xfrm>
        </p:spPr>
        <p:txBody>
          <a:bodyPr/>
          <a:lstStyle/>
          <a:p>
            <a:r>
              <a:rPr lang="en-US" sz="2400" dirty="0"/>
              <a:t>Supports</a:t>
            </a:r>
          </a:p>
          <a:p>
            <a:pPr lvl="1"/>
            <a:r>
              <a:rPr lang="en-US" sz="2400" dirty="0"/>
              <a:t>Pre-shared key change without resetting TCP session</a:t>
            </a:r>
          </a:p>
          <a:p>
            <a:pPr lvl="1"/>
            <a:r>
              <a:rPr lang="en-US" sz="2400" dirty="0"/>
              <a:t>Multiple authentication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TCP-AO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527717"/>
            <a:ext cx="10997082" cy="4861932"/>
          </a:xfrm>
        </p:spPr>
        <p:txBody>
          <a:bodyPr/>
          <a:lstStyle/>
          <a:p>
            <a:r>
              <a:rPr lang="en-US" sz="2400" dirty="0"/>
              <a:t>Master Key Tuple (MKT)</a:t>
            </a:r>
          </a:p>
          <a:p>
            <a:pPr lvl="1"/>
            <a:r>
              <a:rPr lang="en-US" sz="2400" dirty="0"/>
              <a:t>One or more MKTs are configured on each node</a:t>
            </a:r>
          </a:p>
          <a:p>
            <a:pPr lvl="1"/>
            <a:r>
              <a:rPr lang="en-US" sz="2400" dirty="0"/>
              <a:t>Used to derive traffic keys</a:t>
            </a:r>
          </a:p>
          <a:p>
            <a:r>
              <a:rPr lang="en-US" sz="2400" dirty="0"/>
              <a:t>Traffic key</a:t>
            </a:r>
          </a:p>
          <a:p>
            <a:pPr lvl="1"/>
            <a:r>
              <a:rPr lang="en-US" sz="2400" dirty="0"/>
              <a:t>Used to generate a MAC for each TCP segment</a:t>
            </a:r>
          </a:p>
          <a:p>
            <a:r>
              <a:rPr lang="en-US" sz="2400" dirty="0"/>
              <a:t>TCP-Authentication Option</a:t>
            </a:r>
          </a:p>
          <a:p>
            <a:pPr lvl="1"/>
            <a:r>
              <a:rPr lang="en-US" sz="2400" dirty="0"/>
              <a:t>Used to authenticate TCP segments</a:t>
            </a:r>
          </a:p>
          <a:p>
            <a:pPr lvl="1"/>
            <a:r>
              <a:rPr lang="en-US" sz="2400" dirty="0"/>
              <a:t>Contains a MAC, </a:t>
            </a:r>
            <a:r>
              <a:rPr lang="en-US" sz="2400" dirty="0" err="1"/>
              <a:t>KeyID</a:t>
            </a:r>
            <a:r>
              <a:rPr lang="en-US" sz="2400" dirty="0"/>
              <a:t> and </a:t>
            </a:r>
            <a:r>
              <a:rPr lang="en-US" sz="2400" dirty="0" err="1"/>
              <a:t>RNextKeyID</a:t>
            </a:r>
            <a:endParaRPr lang="en-US" sz="2400" dirty="0"/>
          </a:p>
          <a:p>
            <a:pPr lvl="2"/>
            <a:r>
              <a:rPr lang="en-US" sz="2200" dirty="0" err="1"/>
              <a:t>KeyID</a:t>
            </a:r>
            <a:r>
              <a:rPr lang="en-US" sz="2200" dirty="0"/>
              <a:t> identifies MKT and traffic key that were used to generate MAC</a:t>
            </a:r>
          </a:p>
          <a:p>
            <a:pPr lvl="2"/>
            <a:r>
              <a:rPr lang="en-US" sz="2200" dirty="0" err="1"/>
              <a:t>RNextKey</a:t>
            </a:r>
            <a:r>
              <a:rPr lang="en-US" sz="2200" dirty="0"/>
              <a:t> identifies MKT and traffic key that the receiving node should use when generating a MAC for the next segment it sends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MKT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1471961"/>
            <a:ext cx="10997082" cy="4995746"/>
          </a:xfrm>
        </p:spPr>
        <p:txBody>
          <a:bodyPr/>
          <a:lstStyle/>
          <a:p>
            <a:r>
              <a:rPr lang="en-US" sz="2400" dirty="0"/>
              <a:t>A TCP connection identifier</a:t>
            </a:r>
          </a:p>
          <a:p>
            <a:pPr lvl="1"/>
            <a:r>
              <a:rPr lang="en-US" sz="2400" dirty="0"/>
              <a:t>Source address, destination address, source port, destination port</a:t>
            </a:r>
          </a:p>
          <a:p>
            <a:pPr lvl="1"/>
            <a:r>
              <a:rPr lang="en-US" sz="2400" dirty="0"/>
              <a:t>Wildcards allowed</a:t>
            </a:r>
          </a:p>
          <a:p>
            <a:r>
              <a:rPr lang="en-US" sz="2400" dirty="0"/>
              <a:t>A TCP Options flag (determine which TCP options are covered by MAC)</a:t>
            </a:r>
          </a:p>
          <a:p>
            <a:r>
              <a:rPr lang="en-US" sz="2400" dirty="0"/>
              <a:t>Identifiers</a:t>
            </a:r>
          </a:p>
          <a:p>
            <a:pPr lvl="1"/>
            <a:r>
              <a:rPr lang="en-US" sz="2400" dirty="0"/>
              <a:t>Sending: Used to generate </a:t>
            </a:r>
            <a:r>
              <a:rPr lang="en-US" sz="2400" dirty="0" err="1"/>
              <a:t>KeyID</a:t>
            </a:r>
            <a:r>
              <a:rPr lang="en-US" sz="2400" dirty="0"/>
              <a:t> on outbound segments</a:t>
            </a:r>
          </a:p>
          <a:p>
            <a:pPr lvl="1"/>
            <a:r>
              <a:rPr lang="en-US" sz="2400" dirty="0"/>
              <a:t>Receiving: Used to resolve </a:t>
            </a:r>
            <a:r>
              <a:rPr lang="en-US" sz="2400" dirty="0" err="1"/>
              <a:t>KeyID</a:t>
            </a:r>
            <a:r>
              <a:rPr lang="en-US" sz="2400" dirty="0"/>
              <a:t> on inbound segments</a:t>
            </a:r>
          </a:p>
          <a:p>
            <a:r>
              <a:rPr lang="en-US" sz="2400" dirty="0"/>
              <a:t>An authentication algorithm</a:t>
            </a:r>
          </a:p>
          <a:p>
            <a:r>
              <a:rPr lang="en-US" sz="2400" dirty="0"/>
              <a:t>Master key (i.e., keying material)</a:t>
            </a:r>
          </a:p>
          <a:p>
            <a:r>
              <a:rPr lang="en-US" sz="2400" dirty="0"/>
              <a:t>A key derivation algorithm</a:t>
            </a:r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4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2FEF-DCA8-4BA7-8A6A-5A135E9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Traffic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C41-8E99-4F0A-B8B3-8A2DC9D6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19" y="2442117"/>
            <a:ext cx="10997082" cy="2430966"/>
          </a:xfrm>
        </p:spPr>
        <p:txBody>
          <a:bodyPr/>
          <a:lstStyle/>
          <a:p>
            <a:r>
              <a:rPr lang="en-US" sz="2400" dirty="0"/>
              <a:t>Four traffic keys are derived from each MKT</a:t>
            </a:r>
          </a:p>
          <a:p>
            <a:pPr lvl="1"/>
            <a:r>
              <a:rPr lang="en-US" sz="2400" dirty="0"/>
              <a:t>SEND_SYN</a:t>
            </a:r>
          </a:p>
          <a:p>
            <a:pPr lvl="1"/>
            <a:r>
              <a:rPr lang="en-US" sz="2400" dirty="0"/>
              <a:t>RECEIVE_SYN</a:t>
            </a:r>
          </a:p>
          <a:p>
            <a:pPr lvl="1"/>
            <a:r>
              <a:rPr lang="en-US" sz="2400" dirty="0"/>
              <a:t>SEND-OTHER</a:t>
            </a:r>
          </a:p>
          <a:p>
            <a:pPr lvl="1"/>
            <a:r>
              <a:rPr lang="en-US" sz="2400" dirty="0"/>
              <a:t>RECEIVE-OTHER</a:t>
            </a:r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D4E7A-23D4-4E89-A917-6559BF38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0792"/>
      </p:ext>
    </p:extLst>
  </p:cSld>
  <p:clrMapOvr>
    <a:masterClrMapping/>
  </p:clrMapOvr>
</p:sld>
</file>

<file path=ppt/theme/theme1.xml><?xml version="1.0" encoding="utf-8"?>
<a:theme xmlns:a="http://schemas.openxmlformats.org/drawingml/2006/main" name="Juniper white">
  <a:themeElements>
    <a:clrScheme name="Juniper extended">
      <a:dk1>
        <a:srgbClr val="646464"/>
      </a:dk1>
      <a:lt1>
        <a:srgbClr val="FFFFFF"/>
      </a:lt1>
      <a:dk2>
        <a:srgbClr val="B6B8B9"/>
      </a:dk2>
      <a:lt2>
        <a:srgbClr val="FFFFFF"/>
      </a:lt2>
      <a:accent1>
        <a:srgbClr val="84B135"/>
      </a:accent1>
      <a:accent2>
        <a:srgbClr val="0097A5"/>
      </a:accent2>
      <a:accent3>
        <a:srgbClr val="CFDD45"/>
      </a:accent3>
      <a:accent4>
        <a:srgbClr val="44CCDF"/>
      </a:accent4>
      <a:accent5>
        <a:srgbClr val="FFB71B"/>
      </a:accent5>
      <a:accent6>
        <a:srgbClr val="E43D30"/>
      </a:accent6>
      <a:hlink>
        <a:srgbClr val="84B135"/>
      </a:hlink>
      <a:folHlink>
        <a:srgbClr val="752157"/>
      </a:folHlink>
    </a:clrScheme>
    <a:fontScheme name="a-lato light reg">
      <a:majorFont>
        <a:latin typeface="Lato Medium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PPT-Template-v4" id="{9B6218B3-2116-4462-A7C7-A64C754FFCE5}" vid="{6EC29BFB-BCC7-4BF7-9172-7299A9330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2019-PPT-Template-v4</Template>
  <TotalTime>4201</TotalTime>
  <Words>778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Lato</vt:lpstr>
      <vt:lpstr>Lato Medium</vt:lpstr>
      <vt:lpstr>Juniper white</vt:lpstr>
      <vt:lpstr>The TCP Authentication Option (TCP-AO)</vt:lpstr>
      <vt:lpstr>Motivation</vt:lpstr>
      <vt:lpstr>Blind insertion Attack on A BGP session</vt:lpstr>
      <vt:lpstr>Legacy Solution: TCP-MD5 [RFC 2385]</vt:lpstr>
      <vt:lpstr>TCP-MD5 is deprecated</vt:lpstr>
      <vt:lpstr>TCP-AO [RFC 5925] replaces TCP-MD5</vt:lpstr>
      <vt:lpstr>TCP-AO Concepts</vt:lpstr>
      <vt:lpstr>MKT Contents</vt:lpstr>
      <vt:lpstr>Traffic keys</vt:lpstr>
      <vt:lpstr>The TCP Authentication Option</vt:lpstr>
      <vt:lpstr>Pulling it all together: Keying</vt:lpstr>
      <vt:lpstr>Pulling it all together: Authentication</vt:lpstr>
      <vt:lpstr>Relationship with GTSM [RFC 5082]</vt:lpstr>
      <vt:lpstr>Call to 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Maricel Lennon</dc:creator>
  <cp:lastModifiedBy>Ron Bonica</cp:lastModifiedBy>
  <cp:revision>563</cp:revision>
  <dcterms:created xsi:type="dcterms:W3CDTF">2018-12-26T17:36:31Z</dcterms:created>
  <dcterms:modified xsi:type="dcterms:W3CDTF">2020-09-24T15:05:26Z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6262c0-804d-4ff7-addc-c437ca753822_Enabled">
    <vt:lpwstr>True</vt:lpwstr>
  </property>
  <property fmtid="{D5CDD505-2E9C-101B-9397-08002B2CF9AE}" pid="3" name="MSIP_Label_7a6262c0-804d-4ff7-addc-c437ca753822_SiteId">
    <vt:lpwstr>bea78b3c-4cdb-4130-854a-1d193232e5f4</vt:lpwstr>
  </property>
  <property fmtid="{D5CDD505-2E9C-101B-9397-08002B2CF9AE}" pid="4" name="MSIP_Label_7a6262c0-804d-4ff7-addc-c437ca753822_SetDate">
    <vt:lpwstr>2019-08-19T16:02:50.4791397Z</vt:lpwstr>
  </property>
  <property fmtid="{D5CDD505-2E9C-101B-9397-08002B2CF9AE}" pid="5" name="MSIP_Label_7a6262c0-804d-4ff7-addc-c437ca753822_Name">
    <vt:lpwstr>Juniper Public</vt:lpwstr>
  </property>
  <property fmtid="{D5CDD505-2E9C-101B-9397-08002B2CF9AE}" pid="6" name="MSIP_Label_7a6262c0-804d-4ff7-addc-c437ca753822_ActionId">
    <vt:lpwstr>5380595c-1e22-45bc-9de6-6f5a37a8396e</vt:lpwstr>
  </property>
  <property fmtid="{D5CDD505-2E9C-101B-9397-08002B2CF9AE}" pid="7" name="MSIP_Label_7a6262c0-804d-4ff7-addc-c437ca753822_Extended_MSFT_Method">
    <vt:lpwstr>Manual</vt:lpwstr>
  </property>
  <property fmtid="{D5CDD505-2E9C-101B-9397-08002B2CF9AE}" pid="8" name="Sensitivity">
    <vt:lpwstr>Juniper Public</vt:lpwstr>
  </property>
</Properties>
</file>