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Lato" panose="020F050202020403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t/srtWKeegHsL94G/gb0vE/uY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cc1188cb85_5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cc1188cb85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c1188cb85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cc1188cb8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cc1188cb85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cc1188cb85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...this motivated Probe. Probe addresses x, y, z by doing a, b, c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">
  <p:cSld name="2_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09"/>
            <a:ext cx="12196108" cy="685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3508" y="4906694"/>
            <a:ext cx="2002865" cy="28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2608578" y="4246439"/>
            <a:ext cx="6492607" cy="2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ctrTitle"/>
          </p:nvPr>
        </p:nvSpPr>
        <p:spPr>
          <a:xfrm>
            <a:off x="2608578" y="2140298"/>
            <a:ext cx="6492607" cy="126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ubTitle" idx="2"/>
          </p:nvPr>
        </p:nvSpPr>
        <p:spPr>
          <a:xfrm>
            <a:off x="2608578" y="3725561"/>
            <a:ext cx="6492607" cy="37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664322" y="1368564"/>
            <a:ext cx="11023911" cy="4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Title Sub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665791" y="2102504"/>
            <a:ext cx="11080606" cy="205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2"/>
          </p:nvPr>
        </p:nvSpPr>
        <p:spPr>
          <a:xfrm>
            <a:off x="664322" y="1368564"/>
            <a:ext cx="11023911" cy="4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n Bullet Content">
  <p:cSld name="Non Bullet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661519" y="1605010"/>
            <a:ext cx="10997082" cy="43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7"/>
          <p:cNvSpPr/>
          <p:nvPr/>
        </p:nvSpPr>
        <p:spPr>
          <a:xfrm>
            <a:off x="0" y="0"/>
            <a:ext cx="12192000" cy="1766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">
  <p:cSld name="image and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/>
          <p:nvPr/>
        </p:nvSpPr>
        <p:spPr>
          <a:xfrm>
            <a:off x="3927566" y="293829"/>
            <a:ext cx="687132" cy="6344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38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933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2" name="Google Shape;192;p38"/>
          <p:cNvCxnSpPr/>
          <p:nvPr/>
        </p:nvCxnSpPr>
        <p:spPr>
          <a:xfrm>
            <a:off x="11294960" y="6596757"/>
            <a:ext cx="0" cy="18566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38"/>
          <p:cNvSpPr txBox="1">
            <a:spLocks noGrp="1"/>
          </p:cNvSpPr>
          <p:nvPr>
            <p:ph type="body" idx="1"/>
          </p:nvPr>
        </p:nvSpPr>
        <p:spPr>
          <a:xfrm>
            <a:off x="4693073" y="1901816"/>
            <a:ext cx="6929293" cy="435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8"/>
          <p:cNvSpPr>
            <a:spLocks noGrp="1"/>
          </p:cNvSpPr>
          <p:nvPr>
            <p:ph type="pic" idx="2"/>
          </p:nvPr>
        </p:nvSpPr>
        <p:spPr>
          <a:xfrm>
            <a:off x="0" y="0"/>
            <a:ext cx="418941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4614697" y="219197"/>
            <a:ext cx="7043903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graphic">
  <p:cSld name="right graph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1"/>
          </p:nvPr>
        </p:nvSpPr>
        <p:spPr>
          <a:xfrm>
            <a:off x="661519" y="2047630"/>
            <a:ext cx="4790375" cy="418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–"/>
              <a:defRPr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5275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2"/>
          </p:nvPr>
        </p:nvSpPr>
        <p:spPr>
          <a:xfrm>
            <a:off x="647700" y="1657350"/>
            <a:ext cx="48037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body" idx="3"/>
          </p:nvPr>
        </p:nvSpPr>
        <p:spPr>
          <a:xfrm>
            <a:off x="6858000" y="1657350"/>
            <a:ext cx="48037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graphic">
  <p:cSld name="left graphic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0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0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40"/>
          <p:cNvSpPr txBox="1">
            <a:spLocks noGrp="1"/>
          </p:cNvSpPr>
          <p:nvPr>
            <p:ph type="body" idx="1"/>
          </p:nvPr>
        </p:nvSpPr>
        <p:spPr>
          <a:xfrm>
            <a:off x="6858000" y="2047630"/>
            <a:ext cx="4790375" cy="418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–"/>
              <a:defRPr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295275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4pPr>
            <a:lvl5pPr marL="2286000" lvl="4" indent="-295275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2"/>
          </p:nvPr>
        </p:nvSpPr>
        <p:spPr>
          <a:xfrm>
            <a:off x="647700" y="1657350"/>
            <a:ext cx="48037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3"/>
          </p:nvPr>
        </p:nvSpPr>
        <p:spPr>
          <a:xfrm>
            <a:off x="6858000" y="1657350"/>
            <a:ext cx="4803775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ment">
  <p:cSld name="Statm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41"/>
          <p:cNvSpPr/>
          <p:nvPr/>
        </p:nvSpPr>
        <p:spPr>
          <a:xfrm>
            <a:off x="0" y="383177"/>
            <a:ext cx="12192000" cy="13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41"/>
          <p:cNvSpPr/>
          <p:nvPr/>
        </p:nvSpPr>
        <p:spPr>
          <a:xfrm>
            <a:off x="0" y="1459380"/>
            <a:ext cx="12192000" cy="3892061"/>
          </a:xfrm>
          <a:prstGeom prst="rect">
            <a:avLst/>
          </a:prstGeom>
          <a:gradFill>
            <a:gsLst>
              <a:gs pos="0">
                <a:srgbClr val="73992F"/>
              </a:gs>
              <a:gs pos="27000">
                <a:srgbClr val="73992F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827314" y="1654629"/>
            <a:ext cx="10654369" cy="357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–"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atment">
  <p:cSld name="2_Statm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42"/>
          <p:cNvSpPr/>
          <p:nvPr/>
        </p:nvSpPr>
        <p:spPr>
          <a:xfrm>
            <a:off x="0" y="477078"/>
            <a:ext cx="12192000" cy="1097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42"/>
          <p:cNvSpPr/>
          <p:nvPr/>
        </p:nvSpPr>
        <p:spPr>
          <a:xfrm>
            <a:off x="2443769" y="1459380"/>
            <a:ext cx="7338645" cy="3892061"/>
          </a:xfrm>
          <a:prstGeom prst="rect">
            <a:avLst/>
          </a:prstGeom>
          <a:gradFill>
            <a:gsLst>
              <a:gs pos="0">
                <a:srgbClr val="73992F"/>
              </a:gs>
              <a:gs pos="27000">
                <a:srgbClr val="73992F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42"/>
          <p:cNvSpPr txBox="1">
            <a:spLocks noGrp="1"/>
          </p:cNvSpPr>
          <p:nvPr>
            <p:ph type="body" idx="1"/>
          </p:nvPr>
        </p:nvSpPr>
        <p:spPr>
          <a:xfrm>
            <a:off x="2962429" y="2046436"/>
            <a:ext cx="6296298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ws">
  <p:cSld name="row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3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body" idx="1"/>
          </p:nvPr>
        </p:nvSpPr>
        <p:spPr>
          <a:xfrm>
            <a:off x="664322" y="1368564"/>
            <a:ext cx="11023911" cy="4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2"/>
          </p:nvPr>
        </p:nvSpPr>
        <p:spPr>
          <a:xfrm>
            <a:off x="665791" y="2377197"/>
            <a:ext cx="1841908" cy="896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43"/>
          <p:cNvSpPr txBox="1">
            <a:spLocks noGrp="1"/>
          </p:cNvSpPr>
          <p:nvPr>
            <p:ph type="body" idx="3"/>
          </p:nvPr>
        </p:nvSpPr>
        <p:spPr>
          <a:xfrm>
            <a:off x="2666999" y="2377197"/>
            <a:ext cx="8955367" cy="8967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>
            <a:lvl1pPr marL="457200" lvl="0" indent="-3175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661519" y="1605010"/>
            <a:ext cx="10997082" cy="432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–"/>
              <a:defRPr/>
            </a:lvl2pPr>
            <a:lvl3pPr marL="1371600" lvl="2" indent="-3048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body" idx="1"/>
          </p:nvPr>
        </p:nvSpPr>
        <p:spPr>
          <a:xfrm>
            <a:off x="647699" y="2537319"/>
            <a:ext cx="3328416" cy="291357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–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4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44"/>
          <p:cNvSpPr txBox="1">
            <a:spLocks noGrp="1"/>
          </p:cNvSpPr>
          <p:nvPr>
            <p:ph type="body" idx="2"/>
          </p:nvPr>
        </p:nvSpPr>
        <p:spPr>
          <a:xfrm>
            <a:off x="4495799" y="2537319"/>
            <a:ext cx="3328416" cy="291357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–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3"/>
          </p:nvPr>
        </p:nvSpPr>
        <p:spPr>
          <a:xfrm>
            <a:off x="647700" y="2216644"/>
            <a:ext cx="3328416" cy="3206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body" idx="4"/>
          </p:nvPr>
        </p:nvSpPr>
        <p:spPr>
          <a:xfrm>
            <a:off x="4495799" y="2216644"/>
            <a:ext cx="3328416" cy="3206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4"/>
          <p:cNvSpPr txBox="1">
            <a:spLocks noGrp="1"/>
          </p:cNvSpPr>
          <p:nvPr>
            <p:ph type="body" idx="5"/>
          </p:nvPr>
        </p:nvSpPr>
        <p:spPr>
          <a:xfrm>
            <a:off x="8305799" y="2537319"/>
            <a:ext cx="3328416" cy="291357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–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3pPr>
            <a:lvl4pPr marL="1828800" lvl="3" indent="-29527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4pPr>
            <a:lvl5pPr marL="2286000" lvl="4" indent="-29527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6"/>
          </p:nvPr>
        </p:nvSpPr>
        <p:spPr>
          <a:xfrm>
            <a:off x="8305799" y="2216644"/>
            <a:ext cx="3328416" cy="3206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7"/>
          </p:nvPr>
        </p:nvSpPr>
        <p:spPr>
          <a:xfrm>
            <a:off x="664322" y="1368564"/>
            <a:ext cx="11023911" cy="4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5"/>
          <p:cNvSpPr txBox="1">
            <a:spLocks noGrp="1"/>
          </p:cNvSpPr>
          <p:nvPr>
            <p:ph type="body" idx="1"/>
          </p:nvPr>
        </p:nvSpPr>
        <p:spPr>
          <a:xfrm>
            <a:off x="647699" y="2647783"/>
            <a:ext cx="2480570" cy="321232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5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5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body" idx="2"/>
          </p:nvPr>
        </p:nvSpPr>
        <p:spPr>
          <a:xfrm>
            <a:off x="3457112" y="2647783"/>
            <a:ext cx="2480570" cy="3212327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45"/>
          <p:cNvSpPr txBox="1">
            <a:spLocks noGrp="1"/>
          </p:cNvSpPr>
          <p:nvPr>
            <p:ph type="body" idx="3"/>
          </p:nvPr>
        </p:nvSpPr>
        <p:spPr>
          <a:xfrm>
            <a:off x="647700" y="2146852"/>
            <a:ext cx="2480570" cy="50093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sz="1050" b="1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4"/>
          </p:nvPr>
        </p:nvSpPr>
        <p:spPr>
          <a:xfrm>
            <a:off x="3457112" y="2146852"/>
            <a:ext cx="2480570" cy="500932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sz="1050" b="1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5"/>
          </p:nvPr>
        </p:nvSpPr>
        <p:spPr>
          <a:xfrm>
            <a:off x="6281689" y="2647783"/>
            <a:ext cx="2480570" cy="321232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body" idx="6"/>
          </p:nvPr>
        </p:nvSpPr>
        <p:spPr>
          <a:xfrm>
            <a:off x="6281689" y="2146852"/>
            <a:ext cx="2480570" cy="500932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sz="105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body" idx="7"/>
          </p:nvPr>
        </p:nvSpPr>
        <p:spPr>
          <a:xfrm>
            <a:off x="664322" y="1368564"/>
            <a:ext cx="11023911" cy="4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8"/>
          </p:nvPr>
        </p:nvSpPr>
        <p:spPr>
          <a:xfrm>
            <a:off x="9067800" y="2647783"/>
            <a:ext cx="2480570" cy="3212327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body" idx="9"/>
          </p:nvPr>
        </p:nvSpPr>
        <p:spPr>
          <a:xfrm>
            <a:off x="9067800" y="2146852"/>
            <a:ext cx="2480570" cy="500932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050"/>
              <a:buNone/>
              <a:defRPr sz="1050" b="1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&amp; images">
  <p:cSld name="3 columns &amp; image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647699" y="3314700"/>
            <a:ext cx="3328416" cy="2913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–"/>
              <a:defRPr sz="1200"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 sz="1100">
                <a:solidFill>
                  <a:schemeClr val="lt2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2"/>
          </p:nvPr>
        </p:nvSpPr>
        <p:spPr>
          <a:xfrm>
            <a:off x="4495799" y="3314700"/>
            <a:ext cx="3328416" cy="2913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–"/>
              <a:defRPr sz="1200"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 sz="1100">
                <a:solidFill>
                  <a:schemeClr val="lt2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6"/>
          <p:cNvSpPr txBox="1">
            <a:spLocks noGrp="1"/>
          </p:cNvSpPr>
          <p:nvPr>
            <p:ph type="body" idx="3"/>
          </p:nvPr>
        </p:nvSpPr>
        <p:spPr>
          <a:xfrm>
            <a:off x="647700" y="1657350"/>
            <a:ext cx="3328416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6"/>
          <p:cNvSpPr txBox="1">
            <a:spLocks noGrp="1"/>
          </p:cNvSpPr>
          <p:nvPr>
            <p:ph type="body" idx="4"/>
          </p:nvPr>
        </p:nvSpPr>
        <p:spPr>
          <a:xfrm>
            <a:off x="4495799" y="1657350"/>
            <a:ext cx="3328416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5"/>
          </p:nvPr>
        </p:nvSpPr>
        <p:spPr>
          <a:xfrm>
            <a:off x="8305799" y="3314700"/>
            <a:ext cx="3328416" cy="2913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–"/>
              <a:defRPr sz="1200"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 sz="1100">
                <a:solidFill>
                  <a:schemeClr val="lt2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body" idx="6"/>
          </p:nvPr>
        </p:nvSpPr>
        <p:spPr>
          <a:xfrm>
            <a:off x="8305799" y="1657350"/>
            <a:ext cx="3328416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sz="11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6"/>
          <p:cNvSpPr>
            <a:spLocks noGrp="1"/>
          </p:cNvSpPr>
          <p:nvPr>
            <p:ph type="pic" idx="7"/>
          </p:nvPr>
        </p:nvSpPr>
        <p:spPr>
          <a:xfrm>
            <a:off x="647700" y="1978025"/>
            <a:ext cx="3328416" cy="13366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4" name="Google Shape;264;p46"/>
          <p:cNvSpPr>
            <a:spLocks noGrp="1"/>
          </p:cNvSpPr>
          <p:nvPr>
            <p:ph type="pic" idx="8"/>
          </p:nvPr>
        </p:nvSpPr>
        <p:spPr>
          <a:xfrm>
            <a:off x="4495799" y="1978025"/>
            <a:ext cx="3328416" cy="13366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5" name="Google Shape;265;p46"/>
          <p:cNvSpPr>
            <a:spLocks noGrp="1"/>
          </p:cNvSpPr>
          <p:nvPr>
            <p:ph type="pic" idx="9"/>
          </p:nvPr>
        </p:nvSpPr>
        <p:spPr>
          <a:xfrm>
            <a:off x="8305799" y="1978025"/>
            <a:ext cx="3328416" cy="13366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 &amp; images">
  <p:cSld name="4 columns &amp; image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body" idx="1"/>
          </p:nvPr>
        </p:nvSpPr>
        <p:spPr>
          <a:xfrm>
            <a:off x="647699" y="3314700"/>
            <a:ext cx="2457995" cy="2913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–"/>
              <a:defRPr sz="1200"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 sz="1100">
                <a:solidFill>
                  <a:schemeClr val="lt2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47"/>
          <p:cNvSpPr txBox="1">
            <a:spLocks noGrp="1"/>
          </p:cNvSpPr>
          <p:nvPr>
            <p:ph type="body" idx="2"/>
          </p:nvPr>
        </p:nvSpPr>
        <p:spPr>
          <a:xfrm>
            <a:off x="3511725" y="3314700"/>
            <a:ext cx="2457995" cy="2913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–"/>
              <a:defRPr sz="1200"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 sz="1100">
                <a:solidFill>
                  <a:schemeClr val="lt2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7"/>
          <p:cNvSpPr txBox="1">
            <a:spLocks noGrp="1"/>
          </p:cNvSpPr>
          <p:nvPr>
            <p:ph type="body" idx="3"/>
          </p:nvPr>
        </p:nvSpPr>
        <p:spPr>
          <a:xfrm>
            <a:off x="647700" y="1657350"/>
            <a:ext cx="245799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4"/>
          </p:nvPr>
        </p:nvSpPr>
        <p:spPr>
          <a:xfrm>
            <a:off x="3511725" y="1657350"/>
            <a:ext cx="245799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body" idx="5"/>
          </p:nvPr>
        </p:nvSpPr>
        <p:spPr>
          <a:xfrm>
            <a:off x="6339011" y="3314700"/>
            <a:ext cx="2457995" cy="2913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–"/>
              <a:defRPr sz="1200"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 sz="1100">
                <a:solidFill>
                  <a:schemeClr val="lt2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7"/>
          <p:cNvSpPr txBox="1">
            <a:spLocks noGrp="1"/>
          </p:cNvSpPr>
          <p:nvPr>
            <p:ph type="body" idx="6"/>
          </p:nvPr>
        </p:nvSpPr>
        <p:spPr>
          <a:xfrm>
            <a:off x="6339011" y="1657350"/>
            <a:ext cx="245799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7"/>
          <p:cNvSpPr>
            <a:spLocks noGrp="1"/>
          </p:cNvSpPr>
          <p:nvPr>
            <p:ph type="pic" idx="7"/>
          </p:nvPr>
        </p:nvSpPr>
        <p:spPr>
          <a:xfrm>
            <a:off x="647700" y="1978025"/>
            <a:ext cx="2457995" cy="13366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7" name="Google Shape;277;p47"/>
          <p:cNvSpPr>
            <a:spLocks noGrp="1"/>
          </p:cNvSpPr>
          <p:nvPr>
            <p:ph type="pic" idx="8"/>
          </p:nvPr>
        </p:nvSpPr>
        <p:spPr>
          <a:xfrm>
            <a:off x="3511725" y="1978025"/>
            <a:ext cx="2457995" cy="13366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" name="Google Shape;278;p47"/>
          <p:cNvSpPr>
            <a:spLocks noGrp="1"/>
          </p:cNvSpPr>
          <p:nvPr>
            <p:ph type="pic" idx="9"/>
          </p:nvPr>
        </p:nvSpPr>
        <p:spPr>
          <a:xfrm>
            <a:off x="6339011" y="1978025"/>
            <a:ext cx="2457995" cy="13366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body" idx="13"/>
          </p:nvPr>
        </p:nvSpPr>
        <p:spPr>
          <a:xfrm>
            <a:off x="9164372" y="3314700"/>
            <a:ext cx="2457995" cy="2913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–"/>
              <a:defRPr sz="1200">
                <a:solidFill>
                  <a:schemeClr val="lt2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100"/>
              <a:buChar char="•"/>
              <a:defRPr sz="1100">
                <a:solidFill>
                  <a:schemeClr val="lt2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sz="1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body" idx="14"/>
          </p:nvPr>
        </p:nvSpPr>
        <p:spPr>
          <a:xfrm>
            <a:off x="9164372" y="1657350"/>
            <a:ext cx="2457995" cy="32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47"/>
          <p:cNvSpPr>
            <a:spLocks noGrp="1"/>
          </p:cNvSpPr>
          <p:nvPr>
            <p:ph type="pic" idx="15"/>
          </p:nvPr>
        </p:nvSpPr>
        <p:spPr>
          <a:xfrm>
            <a:off x="9164372" y="1978025"/>
            <a:ext cx="2457995" cy="133667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 &amp; icons">
  <p:cSld name="4 columns &amp; icon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body" idx="1"/>
          </p:nvPr>
        </p:nvSpPr>
        <p:spPr>
          <a:xfrm>
            <a:off x="647700" y="3314700"/>
            <a:ext cx="2457995" cy="29135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48"/>
          <p:cNvSpPr txBox="1">
            <a:spLocks noGrp="1"/>
          </p:cNvSpPr>
          <p:nvPr>
            <p:ph type="body" idx="2"/>
          </p:nvPr>
        </p:nvSpPr>
        <p:spPr>
          <a:xfrm>
            <a:off x="3508463" y="3314700"/>
            <a:ext cx="2457995" cy="29135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body" idx="3"/>
          </p:nvPr>
        </p:nvSpPr>
        <p:spPr>
          <a:xfrm>
            <a:off x="647700" y="1657350"/>
            <a:ext cx="2457995" cy="42589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48"/>
          <p:cNvSpPr txBox="1">
            <a:spLocks noGrp="1"/>
          </p:cNvSpPr>
          <p:nvPr>
            <p:ph type="body" idx="4"/>
          </p:nvPr>
        </p:nvSpPr>
        <p:spPr>
          <a:xfrm>
            <a:off x="3508463" y="1657350"/>
            <a:ext cx="2457995" cy="42589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48"/>
          <p:cNvSpPr txBox="1">
            <a:spLocks noGrp="1"/>
          </p:cNvSpPr>
          <p:nvPr>
            <p:ph type="body" idx="5"/>
          </p:nvPr>
        </p:nvSpPr>
        <p:spPr>
          <a:xfrm>
            <a:off x="6331806" y="3314700"/>
            <a:ext cx="2457995" cy="29135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48"/>
          <p:cNvSpPr txBox="1">
            <a:spLocks noGrp="1"/>
          </p:cNvSpPr>
          <p:nvPr>
            <p:ph type="body" idx="6"/>
          </p:nvPr>
        </p:nvSpPr>
        <p:spPr>
          <a:xfrm>
            <a:off x="6331806" y="1657350"/>
            <a:ext cx="2457995" cy="42589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8"/>
          <p:cNvSpPr txBox="1">
            <a:spLocks noGrp="1"/>
          </p:cNvSpPr>
          <p:nvPr>
            <p:ph type="body" idx="7"/>
          </p:nvPr>
        </p:nvSpPr>
        <p:spPr>
          <a:xfrm>
            <a:off x="9154186" y="3314700"/>
            <a:ext cx="2457995" cy="291357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>
            <a:lvl1pPr marL="457200" lvl="0" indent="-3048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8"/>
          <p:cNvSpPr txBox="1">
            <a:spLocks noGrp="1"/>
          </p:cNvSpPr>
          <p:nvPr>
            <p:ph type="body" idx="8"/>
          </p:nvPr>
        </p:nvSpPr>
        <p:spPr>
          <a:xfrm>
            <a:off x="9154186" y="1657350"/>
            <a:ext cx="2457995" cy="42589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8"/>
          <p:cNvSpPr/>
          <p:nvPr/>
        </p:nvSpPr>
        <p:spPr>
          <a:xfrm>
            <a:off x="647700" y="2083242"/>
            <a:ext cx="2457995" cy="123145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/>
          <a:p>
            <a:pPr marL="171450" marR="0" lvl="0" indent="-95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48"/>
          <p:cNvSpPr/>
          <p:nvPr/>
        </p:nvSpPr>
        <p:spPr>
          <a:xfrm>
            <a:off x="3508463" y="2083242"/>
            <a:ext cx="2457995" cy="123145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/>
          <a:p>
            <a:pPr marL="171450" marR="0" lvl="0" indent="-95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48"/>
          <p:cNvSpPr/>
          <p:nvPr/>
        </p:nvSpPr>
        <p:spPr>
          <a:xfrm>
            <a:off x="6331806" y="2083242"/>
            <a:ext cx="2457995" cy="123145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/>
          <a:p>
            <a:pPr marL="171450" marR="0" lvl="0" indent="-95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48"/>
          <p:cNvSpPr/>
          <p:nvPr/>
        </p:nvSpPr>
        <p:spPr>
          <a:xfrm>
            <a:off x="9154186" y="2083242"/>
            <a:ext cx="2457995" cy="1231458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8850" tIns="137150" rIns="0" bIns="0" anchor="t" anchorCtr="0">
            <a:noAutofit/>
          </a:bodyPr>
          <a:lstStyle/>
          <a:p>
            <a:pPr marL="171450" marR="0" lvl="0" indent="-95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0" y="5307"/>
            <a:ext cx="12189640" cy="685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802" y="3842296"/>
            <a:ext cx="2325350" cy="32729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9"/>
          <p:cNvSpPr txBox="1"/>
          <p:nvPr/>
        </p:nvSpPr>
        <p:spPr>
          <a:xfrm>
            <a:off x="1872344" y="2596124"/>
            <a:ext cx="83950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THANK YOU</a:t>
            </a:r>
            <a:endParaRPr/>
          </a:p>
        </p:txBody>
      </p:sp>
      <p:cxnSp>
        <p:nvCxnSpPr>
          <p:cNvPr id="302" name="Google Shape;302;p49"/>
          <p:cNvCxnSpPr/>
          <p:nvPr/>
        </p:nvCxnSpPr>
        <p:spPr>
          <a:xfrm>
            <a:off x="5146766" y="3433763"/>
            <a:ext cx="1837508" cy="0"/>
          </a:xfrm>
          <a:prstGeom prst="straightConnector1">
            <a:avLst/>
          </a:prstGeom>
          <a:noFill/>
          <a:ln w="222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  <p15:guide id="2" pos="45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">
  <p:cSld name="1_thank you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1" y="5307"/>
            <a:ext cx="12189638" cy="685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802" y="3842296"/>
            <a:ext cx="2325350" cy="32729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0"/>
          <p:cNvSpPr txBox="1"/>
          <p:nvPr/>
        </p:nvSpPr>
        <p:spPr>
          <a:xfrm>
            <a:off x="1872344" y="2596124"/>
            <a:ext cx="83950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THANK YOU</a:t>
            </a:r>
            <a:endParaRPr/>
          </a:p>
        </p:txBody>
      </p:sp>
      <p:cxnSp>
        <p:nvCxnSpPr>
          <p:cNvPr id="307" name="Google Shape;307;p50"/>
          <p:cNvCxnSpPr/>
          <p:nvPr/>
        </p:nvCxnSpPr>
        <p:spPr>
          <a:xfrm>
            <a:off x="5146766" y="3433763"/>
            <a:ext cx="1837508" cy="0"/>
          </a:xfrm>
          <a:prstGeom prst="straightConnector1">
            <a:avLst/>
          </a:prstGeom>
          <a:noFill/>
          <a:ln w="222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  <p15:guide id="2" pos="455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niper White">
  <p:cSld name="Juniper Whit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9754559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1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body" idx="1"/>
          </p:nvPr>
        </p:nvSpPr>
        <p:spPr>
          <a:xfrm>
            <a:off x="664322" y="1368564"/>
            <a:ext cx="11023911" cy="46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51"/>
          <p:cNvSpPr/>
          <p:nvPr/>
        </p:nvSpPr>
        <p:spPr>
          <a:xfrm>
            <a:off x="11077575" y="59185"/>
            <a:ext cx="791308" cy="391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27425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EFEFE"/>
                </a:solidFill>
                <a:latin typeface="Lato"/>
                <a:ea typeface="Lato"/>
                <a:cs typeface="Lato"/>
                <a:sym typeface="Lato"/>
              </a:rPr>
              <a:t>Guideline</a:t>
            </a:r>
            <a:endParaRPr/>
          </a:p>
        </p:txBody>
      </p:sp>
      <p:sp>
        <p:nvSpPr>
          <p:cNvPr id="314" name="Google Shape;314;p51"/>
          <p:cNvSpPr txBox="1">
            <a:spLocks noGrp="1"/>
          </p:cNvSpPr>
          <p:nvPr>
            <p:ph type="body" idx="2"/>
          </p:nvPr>
        </p:nvSpPr>
        <p:spPr>
          <a:xfrm>
            <a:off x="11077714" y="402740"/>
            <a:ext cx="792201" cy="245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 sz="1400" b="1" cap="none">
                <a:solidFill>
                  <a:srgbClr val="FEFEFE"/>
                </a:solidFill>
              </a:defRPr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up layout">
  <p:cSld name="backup layou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body" idx="1"/>
          </p:nvPr>
        </p:nvSpPr>
        <p:spPr>
          <a:xfrm>
            <a:off x="661519" y="1605010"/>
            <a:ext cx="10997082" cy="27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2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52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c1188cb85_1_10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26" name="Google Shape;326;gcc1188cb85_1_10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27" name="Google Shape;327;gcc1188cb85_1_1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sion">
  <p:cSld name="1_Divis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7"/>
          <p:cNvSpPr/>
          <p:nvPr/>
        </p:nvSpPr>
        <p:spPr>
          <a:xfrm>
            <a:off x="5850384" y="1"/>
            <a:ext cx="6341615" cy="6858000"/>
          </a:xfrm>
          <a:prstGeom prst="rect">
            <a:avLst/>
          </a:prstGeom>
          <a:gradFill>
            <a:gsLst>
              <a:gs pos="0">
                <a:srgbClr val="73992F"/>
              </a:gs>
              <a:gs pos="54000">
                <a:srgbClr val="73992F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27"/>
          <p:cNvCxnSpPr/>
          <p:nvPr/>
        </p:nvCxnSpPr>
        <p:spPr>
          <a:xfrm>
            <a:off x="11294960" y="6596757"/>
            <a:ext cx="0" cy="18566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6490032" y="2485748"/>
            <a:ext cx="5132335" cy="107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6" name="Google Shape;56;p27"/>
          <p:cNvGrpSpPr/>
          <p:nvPr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</p:grpSpPr>
        <p:sp>
          <p:nvSpPr>
            <p:cNvPr id="57" name="Google Shape;57;p27"/>
            <p:cNvSpPr/>
            <p:nvPr/>
          </p:nvSpPr>
          <p:spPr>
            <a:xfrm>
              <a:off x="3676650" y="4197351"/>
              <a:ext cx="160337" cy="196850"/>
            </a:xfrm>
            <a:custGeom>
              <a:avLst/>
              <a:gdLst/>
              <a:ahLst/>
              <a:cxnLst/>
              <a:rect l="l" t="t" r="r" b="b"/>
              <a:pathLst>
                <a:path w="101" h="124" extrusionOk="0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" name="Google Shape;58;p27"/>
            <p:cNvSpPr/>
            <p:nvPr/>
          </p:nvSpPr>
          <p:spPr>
            <a:xfrm>
              <a:off x="3886200" y="4197351"/>
              <a:ext cx="130175" cy="196850"/>
            </a:xfrm>
            <a:custGeom>
              <a:avLst/>
              <a:gdLst/>
              <a:ahLst/>
              <a:cxnLst/>
              <a:rect l="l" t="t" r="r" b="b"/>
              <a:pathLst>
                <a:path w="82" h="124" extrusionOk="0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9" name="Google Shape;59;p27"/>
            <p:cNvSpPr/>
            <p:nvPr/>
          </p:nvSpPr>
          <p:spPr>
            <a:xfrm>
              <a:off x="4048125" y="4197351"/>
              <a:ext cx="166687" cy="196850"/>
            </a:xfrm>
            <a:custGeom>
              <a:avLst/>
              <a:gdLst/>
              <a:ahLst/>
              <a:cxnLst/>
              <a:rect l="l" t="t" r="r" b="b"/>
              <a:pathLst>
                <a:path w="105" h="124" extrusionOk="0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" name="Google Shape;60;p27"/>
            <p:cNvSpPr/>
            <p:nvPr/>
          </p:nvSpPr>
          <p:spPr>
            <a:xfrm>
              <a:off x="4241800" y="4197351"/>
              <a:ext cx="268287" cy="196850"/>
            </a:xfrm>
            <a:custGeom>
              <a:avLst/>
              <a:gdLst/>
              <a:ahLst/>
              <a:cxnLst/>
              <a:rect l="l" t="t" r="r" b="b"/>
              <a:pathLst>
                <a:path w="169" h="124" extrusionOk="0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27"/>
            <p:cNvSpPr/>
            <p:nvPr/>
          </p:nvSpPr>
          <p:spPr>
            <a:xfrm>
              <a:off x="4527550" y="4192588"/>
              <a:ext cx="198437" cy="204788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" name="Google Shape;62;p27"/>
            <p:cNvSpPr/>
            <p:nvPr/>
          </p:nvSpPr>
          <p:spPr>
            <a:xfrm>
              <a:off x="4768850" y="4197351"/>
              <a:ext cx="150812" cy="196850"/>
            </a:xfrm>
            <a:custGeom>
              <a:avLst/>
              <a:gdLst/>
              <a:ahLst/>
              <a:cxnLst/>
              <a:rect l="l" t="t" r="r" b="b"/>
              <a:pathLst>
                <a:path w="63" h="82" extrusionOk="0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3" name="Google Shape;63;p27"/>
            <p:cNvSpPr/>
            <p:nvPr/>
          </p:nvSpPr>
          <p:spPr>
            <a:xfrm>
              <a:off x="4962525" y="4197351"/>
              <a:ext cx="153987" cy="196850"/>
            </a:xfrm>
            <a:custGeom>
              <a:avLst/>
              <a:gdLst/>
              <a:ahLst/>
              <a:cxnLst/>
              <a:rect l="l" t="t" r="r" b="b"/>
              <a:pathLst>
                <a:path w="97" h="124" extrusionOk="0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4" name="Google Shape;64;p27"/>
            <p:cNvSpPr/>
            <p:nvPr/>
          </p:nvSpPr>
          <p:spPr>
            <a:xfrm>
              <a:off x="5133975" y="4192588"/>
              <a:ext cx="160337" cy="204788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" name="Google Shape;65;p27"/>
            <p:cNvSpPr/>
            <p:nvPr/>
          </p:nvSpPr>
          <p:spPr>
            <a:xfrm>
              <a:off x="5213350" y="3379788"/>
              <a:ext cx="352425" cy="730250"/>
            </a:xfrm>
            <a:custGeom>
              <a:avLst/>
              <a:gdLst/>
              <a:ahLst/>
              <a:cxnLst/>
              <a:rect l="l" t="t" r="r" b="b"/>
              <a:pathLst>
                <a:path w="147" h="303" extrusionOk="0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" name="Google Shape;66;p27"/>
            <p:cNvSpPr/>
            <p:nvPr/>
          </p:nvSpPr>
          <p:spPr>
            <a:xfrm>
              <a:off x="2281238" y="3394076"/>
              <a:ext cx="582612" cy="730250"/>
            </a:xfrm>
            <a:custGeom>
              <a:avLst/>
              <a:gdLst/>
              <a:ahLst/>
              <a:cxnLst/>
              <a:rect l="l" t="t" r="r" b="b"/>
              <a:pathLst>
                <a:path w="243" h="303" extrusionOk="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7" name="Google Shape;67;p27"/>
            <p:cNvSpPr/>
            <p:nvPr/>
          </p:nvSpPr>
          <p:spPr>
            <a:xfrm>
              <a:off x="2973388" y="3379788"/>
              <a:ext cx="581025" cy="730250"/>
            </a:xfrm>
            <a:custGeom>
              <a:avLst/>
              <a:gdLst/>
              <a:ahLst/>
              <a:cxnLst/>
              <a:rect l="l" t="t" r="r" b="b"/>
              <a:pathLst>
                <a:path w="242" h="303" extrusionOk="0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27"/>
            <p:cNvSpPr/>
            <p:nvPr/>
          </p:nvSpPr>
          <p:spPr>
            <a:xfrm>
              <a:off x="3676650" y="3397251"/>
              <a:ext cx="61912" cy="71278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9" name="Google Shape;69;p27"/>
            <p:cNvSpPr/>
            <p:nvPr/>
          </p:nvSpPr>
          <p:spPr>
            <a:xfrm>
              <a:off x="3857625" y="3397251"/>
              <a:ext cx="573087" cy="712788"/>
            </a:xfrm>
            <a:custGeom>
              <a:avLst/>
              <a:gdLst/>
              <a:ahLst/>
              <a:cxnLst/>
              <a:rect l="l" t="t" r="r" b="b"/>
              <a:pathLst>
                <a:path w="239" h="296" extrusionOk="0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" name="Google Shape;70;p27"/>
            <p:cNvSpPr/>
            <p:nvPr/>
          </p:nvSpPr>
          <p:spPr>
            <a:xfrm>
              <a:off x="4505325" y="3378201"/>
              <a:ext cx="614362" cy="746125"/>
            </a:xfrm>
            <a:custGeom>
              <a:avLst/>
              <a:gdLst/>
              <a:ahLst/>
              <a:cxnLst/>
              <a:rect l="l" t="t" r="r" b="b"/>
              <a:pathLst>
                <a:path w="256" h="310" extrusionOk="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27"/>
            <p:cNvSpPr/>
            <p:nvPr/>
          </p:nvSpPr>
          <p:spPr>
            <a:xfrm>
              <a:off x="1855788" y="3394076"/>
              <a:ext cx="312737" cy="873125"/>
            </a:xfrm>
            <a:custGeom>
              <a:avLst/>
              <a:gdLst/>
              <a:ahLst/>
              <a:cxnLst/>
              <a:rect l="l" t="t" r="r" b="b"/>
              <a:pathLst>
                <a:path w="130" h="362" extrusionOk="0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" name="Google Shape;72;p27"/>
            <p:cNvSpPr/>
            <p:nvPr/>
          </p:nvSpPr>
          <p:spPr>
            <a:xfrm>
              <a:off x="5373688" y="4022726"/>
              <a:ext cx="90487" cy="92075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3" name="Google Shape;73;p27"/>
            <p:cNvSpPr/>
            <p:nvPr/>
          </p:nvSpPr>
          <p:spPr>
            <a:xfrm>
              <a:off x="5402263" y="4041776"/>
              <a:ext cx="41275" cy="53975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c1188cb85_1_10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0" name="Google Shape;330;gcc1188cb85_1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c1188cb85_1_1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gcc1188cb85_1_10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gcc1188cb85_1_10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c1188cb85_1_1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gcc1188cb85_1_1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8" name="Google Shape;338;gcc1188cb85_1_11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9" name="Google Shape;339;gcc1188cb85_1_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c1188cb85_1_1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gcc1188cb85_1_1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c1188cb85_1_1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gcc1188cb85_1_1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6" name="Google Shape;346;gcc1188cb85_1_1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cc1188cb85_1_12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9" name="Google Shape;349;gcc1188cb85_1_1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c1188cb85_1_12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cc1188cb85_1_12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53" name="Google Shape;353;gcc1188cb85_1_12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4" name="Google Shape;354;gcc1188cb85_1_12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55" name="Google Shape;355;gcc1188cb85_1_1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c1188cb85_1_13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358" name="Google Shape;358;gcc1188cb85_1_1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c1188cb85_1_13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gcc1188cb85_1_1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2" name="Google Shape;362;gcc1188cb85_1_1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cc1188cb85_1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hank you">
  <p:cSld name="2_thank you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1" y="6373"/>
            <a:ext cx="12189638" cy="685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802" y="3842296"/>
            <a:ext cx="2325350" cy="32729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8"/>
          <p:cNvSpPr txBox="1"/>
          <p:nvPr/>
        </p:nvSpPr>
        <p:spPr>
          <a:xfrm>
            <a:off x="1872344" y="2596124"/>
            <a:ext cx="83950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THANK YOU</a:t>
            </a:r>
            <a:endParaRPr/>
          </a:p>
        </p:txBody>
      </p:sp>
      <p:cxnSp>
        <p:nvCxnSpPr>
          <p:cNvPr id="78" name="Google Shape;78;p28"/>
          <p:cNvCxnSpPr/>
          <p:nvPr/>
        </p:nvCxnSpPr>
        <p:spPr>
          <a:xfrm>
            <a:off x="5146766" y="3433763"/>
            <a:ext cx="1837508" cy="0"/>
          </a:xfrm>
          <a:prstGeom prst="straightConnector1">
            <a:avLst/>
          </a:prstGeom>
          <a:noFill/>
          <a:ln w="222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096">
          <p15:clr>
            <a:srgbClr val="FBAE40"/>
          </p15:clr>
        </p15:guide>
        <p15:guide id="2" pos="455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242"/>
            <a:ext cx="12191998" cy="685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3508" y="4906694"/>
            <a:ext cx="2002865" cy="28190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>
            <a:off x="2608578" y="4246439"/>
            <a:ext cx="6492607" cy="2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ctrTitle"/>
          </p:nvPr>
        </p:nvSpPr>
        <p:spPr>
          <a:xfrm>
            <a:off x="2608578" y="2140298"/>
            <a:ext cx="6492607" cy="126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ubTitle" idx="2"/>
          </p:nvPr>
        </p:nvSpPr>
        <p:spPr>
          <a:xfrm>
            <a:off x="2608578" y="3725561"/>
            <a:ext cx="6492607" cy="37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0"/>
          <p:cNvSpPr/>
          <p:nvPr/>
        </p:nvSpPr>
        <p:spPr>
          <a:xfrm>
            <a:off x="5850384" y="1"/>
            <a:ext cx="6341615" cy="6858000"/>
          </a:xfrm>
          <a:prstGeom prst="rect">
            <a:avLst/>
          </a:prstGeom>
          <a:gradFill>
            <a:gsLst>
              <a:gs pos="0">
                <a:srgbClr val="73992F"/>
              </a:gs>
              <a:gs pos="27000">
                <a:srgbClr val="73992F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30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30"/>
          <p:cNvCxnSpPr/>
          <p:nvPr/>
        </p:nvCxnSpPr>
        <p:spPr>
          <a:xfrm>
            <a:off x="11294960" y="6596757"/>
            <a:ext cx="0" cy="18566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>
            <a:off x="6356412" y="1901816"/>
            <a:ext cx="5499452" cy="435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/>
          <p:nvPr/>
        </p:nvSpPr>
        <p:spPr>
          <a:xfrm>
            <a:off x="6445188" y="616065"/>
            <a:ext cx="416843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/>
          </a:p>
        </p:txBody>
      </p:sp>
      <p:grpSp>
        <p:nvGrpSpPr>
          <p:cNvPr id="93" name="Google Shape;93;p30"/>
          <p:cNvGrpSpPr/>
          <p:nvPr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</p:grpSpPr>
        <p:sp>
          <p:nvSpPr>
            <p:cNvPr id="94" name="Google Shape;94;p30"/>
            <p:cNvSpPr/>
            <p:nvPr/>
          </p:nvSpPr>
          <p:spPr>
            <a:xfrm>
              <a:off x="3676650" y="4197351"/>
              <a:ext cx="160337" cy="196850"/>
            </a:xfrm>
            <a:custGeom>
              <a:avLst/>
              <a:gdLst/>
              <a:ahLst/>
              <a:cxnLst/>
              <a:rect l="l" t="t" r="r" b="b"/>
              <a:pathLst>
                <a:path w="101" h="124" extrusionOk="0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5" name="Google Shape;95;p30"/>
            <p:cNvSpPr/>
            <p:nvPr/>
          </p:nvSpPr>
          <p:spPr>
            <a:xfrm>
              <a:off x="3886200" y="4197351"/>
              <a:ext cx="130175" cy="196850"/>
            </a:xfrm>
            <a:custGeom>
              <a:avLst/>
              <a:gdLst/>
              <a:ahLst/>
              <a:cxnLst/>
              <a:rect l="l" t="t" r="r" b="b"/>
              <a:pathLst>
                <a:path w="82" h="124" extrusionOk="0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6" name="Google Shape;96;p30"/>
            <p:cNvSpPr/>
            <p:nvPr/>
          </p:nvSpPr>
          <p:spPr>
            <a:xfrm>
              <a:off x="4048125" y="4197351"/>
              <a:ext cx="166687" cy="196850"/>
            </a:xfrm>
            <a:custGeom>
              <a:avLst/>
              <a:gdLst/>
              <a:ahLst/>
              <a:cxnLst/>
              <a:rect l="l" t="t" r="r" b="b"/>
              <a:pathLst>
                <a:path w="105" h="124" extrusionOk="0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7" name="Google Shape;97;p30"/>
            <p:cNvSpPr/>
            <p:nvPr/>
          </p:nvSpPr>
          <p:spPr>
            <a:xfrm>
              <a:off x="4241800" y="4197351"/>
              <a:ext cx="268287" cy="196850"/>
            </a:xfrm>
            <a:custGeom>
              <a:avLst/>
              <a:gdLst/>
              <a:ahLst/>
              <a:cxnLst/>
              <a:rect l="l" t="t" r="r" b="b"/>
              <a:pathLst>
                <a:path w="169" h="124" extrusionOk="0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" name="Google Shape;98;p30"/>
            <p:cNvSpPr/>
            <p:nvPr/>
          </p:nvSpPr>
          <p:spPr>
            <a:xfrm>
              <a:off x="4527550" y="4192588"/>
              <a:ext cx="198437" cy="204788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9" name="Google Shape;99;p30"/>
            <p:cNvSpPr/>
            <p:nvPr/>
          </p:nvSpPr>
          <p:spPr>
            <a:xfrm>
              <a:off x="4768850" y="4197351"/>
              <a:ext cx="150812" cy="196850"/>
            </a:xfrm>
            <a:custGeom>
              <a:avLst/>
              <a:gdLst/>
              <a:ahLst/>
              <a:cxnLst/>
              <a:rect l="l" t="t" r="r" b="b"/>
              <a:pathLst>
                <a:path w="63" h="82" extrusionOk="0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0" name="Google Shape;100;p30"/>
            <p:cNvSpPr/>
            <p:nvPr/>
          </p:nvSpPr>
          <p:spPr>
            <a:xfrm>
              <a:off x="4962525" y="4197351"/>
              <a:ext cx="153987" cy="196850"/>
            </a:xfrm>
            <a:custGeom>
              <a:avLst/>
              <a:gdLst/>
              <a:ahLst/>
              <a:cxnLst/>
              <a:rect l="l" t="t" r="r" b="b"/>
              <a:pathLst>
                <a:path w="97" h="124" extrusionOk="0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30"/>
            <p:cNvSpPr/>
            <p:nvPr/>
          </p:nvSpPr>
          <p:spPr>
            <a:xfrm>
              <a:off x="5133975" y="4192588"/>
              <a:ext cx="160337" cy="204788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2" name="Google Shape;102;p30"/>
            <p:cNvSpPr/>
            <p:nvPr/>
          </p:nvSpPr>
          <p:spPr>
            <a:xfrm>
              <a:off x="5213350" y="3379788"/>
              <a:ext cx="352425" cy="730250"/>
            </a:xfrm>
            <a:custGeom>
              <a:avLst/>
              <a:gdLst/>
              <a:ahLst/>
              <a:cxnLst/>
              <a:rect l="l" t="t" r="r" b="b"/>
              <a:pathLst>
                <a:path w="147" h="303" extrusionOk="0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Google Shape;103;p30"/>
            <p:cNvSpPr/>
            <p:nvPr/>
          </p:nvSpPr>
          <p:spPr>
            <a:xfrm>
              <a:off x="2281238" y="3394076"/>
              <a:ext cx="582612" cy="730250"/>
            </a:xfrm>
            <a:custGeom>
              <a:avLst/>
              <a:gdLst/>
              <a:ahLst/>
              <a:cxnLst/>
              <a:rect l="l" t="t" r="r" b="b"/>
              <a:pathLst>
                <a:path w="243" h="303" extrusionOk="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" name="Google Shape;104;p30"/>
            <p:cNvSpPr/>
            <p:nvPr/>
          </p:nvSpPr>
          <p:spPr>
            <a:xfrm>
              <a:off x="2973388" y="3379788"/>
              <a:ext cx="581025" cy="730250"/>
            </a:xfrm>
            <a:custGeom>
              <a:avLst/>
              <a:gdLst/>
              <a:ahLst/>
              <a:cxnLst/>
              <a:rect l="l" t="t" r="r" b="b"/>
              <a:pathLst>
                <a:path w="242" h="303" extrusionOk="0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" name="Google Shape;105;p30"/>
            <p:cNvSpPr/>
            <p:nvPr/>
          </p:nvSpPr>
          <p:spPr>
            <a:xfrm>
              <a:off x="3676650" y="3397251"/>
              <a:ext cx="61912" cy="71278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6" name="Google Shape;106;p30"/>
            <p:cNvSpPr/>
            <p:nvPr/>
          </p:nvSpPr>
          <p:spPr>
            <a:xfrm>
              <a:off x="3857625" y="3397251"/>
              <a:ext cx="573087" cy="712788"/>
            </a:xfrm>
            <a:custGeom>
              <a:avLst/>
              <a:gdLst/>
              <a:ahLst/>
              <a:cxnLst/>
              <a:rect l="l" t="t" r="r" b="b"/>
              <a:pathLst>
                <a:path w="239" h="296" extrusionOk="0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" name="Google Shape;107;p30"/>
            <p:cNvSpPr/>
            <p:nvPr/>
          </p:nvSpPr>
          <p:spPr>
            <a:xfrm>
              <a:off x="4505325" y="3378201"/>
              <a:ext cx="614362" cy="746125"/>
            </a:xfrm>
            <a:custGeom>
              <a:avLst/>
              <a:gdLst/>
              <a:ahLst/>
              <a:cxnLst/>
              <a:rect l="l" t="t" r="r" b="b"/>
              <a:pathLst>
                <a:path w="256" h="310" extrusionOk="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8" name="Google Shape;108;p30"/>
            <p:cNvSpPr/>
            <p:nvPr/>
          </p:nvSpPr>
          <p:spPr>
            <a:xfrm>
              <a:off x="1855788" y="3394076"/>
              <a:ext cx="312737" cy="873125"/>
            </a:xfrm>
            <a:custGeom>
              <a:avLst/>
              <a:gdLst/>
              <a:ahLst/>
              <a:cxnLst/>
              <a:rect l="l" t="t" r="r" b="b"/>
              <a:pathLst>
                <a:path w="130" h="362" extrusionOk="0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9" name="Google Shape;109;p30"/>
            <p:cNvSpPr/>
            <p:nvPr/>
          </p:nvSpPr>
          <p:spPr>
            <a:xfrm>
              <a:off x="5373688" y="4022726"/>
              <a:ext cx="90487" cy="92075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0" name="Google Shape;110;p30"/>
            <p:cNvSpPr/>
            <p:nvPr/>
          </p:nvSpPr>
          <p:spPr>
            <a:xfrm>
              <a:off x="5402263" y="4041776"/>
              <a:ext cx="41275" cy="53975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11" name="Google Shape;111;p30"/>
          <p:cNvCxnSpPr/>
          <p:nvPr/>
        </p:nvCxnSpPr>
        <p:spPr>
          <a:xfrm>
            <a:off x="6445188" y="1251074"/>
            <a:ext cx="5292855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1"/>
          <p:cNvSpPr/>
          <p:nvPr/>
        </p:nvSpPr>
        <p:spPr>
          <a:xfrm>
            <a:off x="5850384" y="1"/>
            <a:ext cx="6341615" cy="6858000"/>
          </a:xfrm>
          <a:prstGeom prst="rect">
            <a:avLst/>
          </a:prstGeom>
          <a:gradFill>
            <a:gsLst>
              <a:gs pos="0">
                <a:srgbClr val="73992F"/>
              </a:gs>
              <a:gs pos="27000">
                <a:srgbClr val="73992F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31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7" name="Google Shape;117;p31"/>
          <p:cNvCxnSpPr/>
          <p:nvPr/>
        </p:nvCxnSpPr>
        <p:spPr>
          <a:xfrm>
            <a:off x="11294960" y="6596757"/>
            <a:ext cx="0" cy="18566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31"/>
          <p:cNvSpPr txBox="1">
            <a:spLocks noGrp="1"/>
          </p:cNvSpPr>
          <p:nvPr>
            <p:ph type="body" idx="1"/>
          </p:nvPr>
        </p:nvSpPr>
        <p:spPr>
          <a:xfrm>
            <a:off x="6356412" y="1901816"/>
            <a:ext cx="5499452" cy="435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6445188" y="616065"/>
            <a:ext cx="416843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/>
          </a:p>
        </p:txBody>
      </p:sp>
      <p:grpSp>
        <p:nvGrpSpPr>
          <p:cNvPr id="120" name="Google Shape;120;p31"/>
          <p:cNvGrpSpPr/>
          <p:nvPr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</p:grpSpPr>
        <p:sp>
          <p:nvSpPr>
            <p:cNvPr id="121" name="Google Shape;121;p31"/>
            <p:cNvSpPr/>
            <p:nvPr/>
          </p:nvSpPr>
          <p:spPr>
            <a:xfrm>
              <a:off x="3676650" y="4197351"/>
              <a:ext cx="160337" cy="196850"/>
            </a:xfrm>
            <a:custGeom>
              <a:avLst/>
              <a:gdLst/>
              <a:ahLst/>
              <a:cxnLst/>
              <a:rect l="l" t="t" r="r" b="b"/>
              <a:pathLst>
                <a:path w="101" h="124" extrusionOk="0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31"/>
            <p:cNvSpPr/>
            <p:nvPr/>
          </p:nvSpPr>
          <p:spPr>
            <a:xfrm>
              <a:off x="3886200" y="4197351"/>
              <a:ext cx="130175" cy="196850"/>
            </a:xfrm>
            <a:custGeom>
              <a:avLst/>
              <a:gdLst/>
              <a:ahLst/>
              <a:cxnLst/>
              <a:rect l="l" t="t" r="r" b="b"/>
              <a:pathLst>
                <a:path w="82" h="124" extrusionOk="0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31"/>
            <p:cNvSpPr/>
            <p:nvPr/>
          </p:nvSpPr>
          <p:spPr>
            <a:xfrm>
              <a:off x="4048125" y="4197351"/>
              <a:ext cx="166687" cy="196850"/>
            </a:xfrm>
            <a:custGeom>
              <a:avLst/>
              <a:gdLst/>
              <a:ahLst/>
              <a:cxnLst/>
              <a:rect l="l" t="t" r="r" b="b"/>
              <a:pathLst>
                <a:path w="105" h="124" extrusionOk="0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31"/>
            <p:cNvSpPr/>
            <p:nvPr/>
          </p:nvSpPr>
          <p:spPr>
            <a:xfrm>
              <a:off x="4241800" y="4197351"/>
              <a:ext cx="268287" cy="196850"/>
            </a:xfrm>
            <a:custGeom>
              <a:avLst/>
              <a:gdLst/>
              <a:ahLst/>
              <a:cxnLst/>
              <a:rect l="l" t="t" r="r" b="b"/>
              <a:pathLst>
                <a:path w="169" h="124" extrusionOk="0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31"/>
            <p:cNvSpPr/>
            <p:nvPr/>
          </p:nvSpPr>
          <p:spPr>
            <a:xfrm>
              <a:off x="4527550" y="4192588"/>
              <a:ext cx="198437" cy="204788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31"/>
            <p:cNvSpPr/>
            <p:nvPr/>
          </p:nvSpPr>
          <p:spPr>
            <a:xfrm>
              <a:off x="4768850" y="4197351"/>
              <a:ext cx="150812" cy="196850"/>
            </a:xfrm>
            <a:custGeom>
              <a:avLst/>
              <a:gdLst/>
              <a:ahLst/>
              <a:cxnLst/>
              <a:rect l="l" t="t" r="r" b="b"/>
              <a:pathLst>
                <a:path w="63" h="82" extrusionOk="0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31"/>
            <p:cNvSpPr/>
            <p:nvPr/>
          </p:nvSpPr>
          <p:spPr>
            <a:xfrm>
              <a:off x="4962525" y="4197351"/>
              <a:ext cx="153987" cy="196850"/>
            </a:xfrm>
            <a:custGeom>
              <a:avLst/>
              <a:gdLst/>
              <a:ahLst/>
              <a:cxnLst/>
              <a:rect l="l" t="t" r="r" b="b"/>
              <a:pathLst>
                <a:path w="97" h="124" extrusionOk="0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5133975" y="4192588"/>
              <a:ext cx="160337" cy="204788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5213350" y="3379788"/>
              <a:ext cx="352425" cy="730250"/>
            </a:xfrm>
            <a:custGeom>
              <a:avLst/>
              <a:gdLst/>
              <a:ahLst/>
              <a:cxnLst/>
              <a:rect l="l" t="t" r="r" b="b"/>
              <a:pathLst>
                <a:path w="147" h="303" extrusionOk="0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31"/>
            <p:cNvSpPr/>
            <p:nvPr/>
          </p:nvSpPr>
          <p:spPr>
            <a:xfrm>
              <a:off x="2281238" y="3394076"/>
              <a:ext cx="582612" cy="730250"/>
            </a:xfrm>
            <a:custGeom>
              <a:avLst/>
              <a:gdLst/>
              <a:ahLst/>
              <a:cxnLst/>
              <a:rect l="l" t="t" r="r" b="b"/>
              <a:pathLst>
                <a:path w="243" h="303" extrusionOk="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31"/>
            <p:cNvSpPr/>
            <p:nvPr/>
          </p:nvSpPr>
          <p:spPr>
            <a:xfrm>
              <a:off x="2973388" y="3379788"/>
              <a:ext cx="581025" cy="730250"/>
            </a:xfrm>
            <a:custGeom>
              <a:avLst/>
              <a:gdLst/>
              <a:ahLst/>
              <a:cxnLst/>
              <a:rect l="l" t="t" r="r" b="b"/>
              <a:pathLst>
                <a:path w="242" h="303" extrusionOk="0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31"/>
            <p:cNvSpPr/>
            <p:nvPr/>
          </p:nvSpPr>
          <p:spPr>
            <a:xfrm>
              <a:off x="3676650" y="3397251"/>
              <a:ext cx="61912" cy="71278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31"/>
            <p:cNvSpPr/>
            <p:nvPr/>
          </p:nvSpPr>
          <p:spPr>
            <a:xfrm>
              <a:off x="3857625" y="3397251"/>
              <a:ext cx="573087" cy="712788"/>
            </a:xfrm>
            <a:custGeom>
              <a:avLst/>
              <a:gdLst/>
              <a:ahLst/>
              <a:cxnLst/>
              <a:rect l="l" t="t" r="r" b="b"/>
              <a:pathLst>
                <a:path w="239" h="296" extrusionOk="0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31"/>
            <p:cNvSpPr/>
            <p:nvPr/>
          </p:nvSpPr>
          <p:spPr>
            <a:xfrm>
              <a:off x="4505325" y="3378201"/>
              <a:ext cx="614362" cy="746125"/>
            </a:xfrm>
            <a:custGeom>
              <a:avLst/>
              <a:gdLst/>
              <a:ahLst/>
              <a:cxnLst/>
              <a:rect l="l" t="t" r="r" b="b"/>
              <a:pathLst>
                <a:path w="256" h="310" extrusionOk="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31"/>
            <p:cNvSpPr/>
            <p:nvPr/>
          </p:nvSpPr>
          <p:spPr>
            <a:xfrm>
              <a:off x="1855788" y="3394076"/>
              <a:ext cx="312737" cy="873125"/>
            </a:xfrm>
            <a:custGeom>
              <a:avLst/>
              <a:gdLst/>
              <a:ahLst/>
              <a:cxnLst/>
              <a:rect l="l" t="t" r="r" b="b"/>
              <a:pathLst>
                <a:path w="130" h="362" extrusionOk="0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1"/>
            <p:cNvSpPr/>
            <p:nvPr/>
          </p:nvSpPr>
          <p:spPr>
            <a:xfrm>
              <a:off x="5373688" y="4022726"/>
              <a:ext cx="90487" cy="92075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31"/>
            <p:cNvSpPr/>
            <p:nvPr/>
          </p:nvSpPr>
          <p:spPr>
            <a:xfrm>
              <a:off x="5402263" y="4041776"/>
              <a:ext cx="41275" cy="53975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38" name="Google Shape;138;p31"/>
          <p:cNvCxnSpPr/>
          <p:nvPr/>
        </p:nvCxnSpPr>
        <p:spPr>
          <a:xfrm>
            <a:off x="6445188" y="1251074"/>
            <a:ext cx="5292855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sion">
  <p:cSld name="2_Divis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2"/>
          <p:cNvSpPr/>
          <p:nvPr/>
        </p:nvSpPr>
        <p:spPr>
          <a:xfrm>
            <a:off x="5850384" y="1"/>
            <a:ext cx="6341615" cy="6858000"/>
          </a:xfrm>
          <a:prstGeom prst="rect">
            <a:avLst/>
          </a:prstGeom>
          <a:gradFill>
            <a:gsLst>
              <a:gs pos="0">
                <a:srgbClr val="73992F"/>
              </a:gs>
              <a:gs pos="54000">
                <a:srgbClr val="73992F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32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933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4" name="Google Shape;144;p32"/>
          <p:cNvCxnSpPr/>
          <p:nvPr/>
        </p:nvCxnSpPr>
        <p:spPr>
          <a:xfrm>
            <a:off x="11294960" y="6596757"/>
            <a:ext cx="0" cy="185665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32"/>
          <p:cNvSpPr txBox="1">
            <a:spLocks noGrp="1"/>
          </p:cNvSpPr>
          <p:nvPr>
            <p:ph type="body" idx="1"/>
          </p:nvPr>
        </p:nvSpPr>
        <p:spPr>
          <a:xfrm>
            <a:off x="6490032" y="2485748"/>
            <a:ext cx="5132335" cy="107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6" name="Google Shape;146;p32"/>
          <p:cNvGrpSpPr/>
          <p:nvPr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</p:grpSpPr>
        <p:sp>
          <p:nvSpPr>
            <p:cNvPr id="147" name="Google Shape;147;p32"/>
            <p:cNvSpPr/>
            <p:nvPr/>
          </p:nvSpPr>
          <p:spPr>
            <a:xfrm>
              <a:off x="3676650" y="4197351"/>
              <a:ext cx="160337" cy="196850"/>
            </a:xfrm>
            <a:custGeom>
              <a:avLst/>
              <a:gdLst/>
              <a:ahLst/>
              <a:cxnLst/>
              <a:rect l="l" t="t" r="r" b="b"/>
              <a:pathLst>
                <a:path w="101" h="124" extrusionOk="0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8" name="Google Shape;148;p32"/>
            <p:cNvSpPr/>
            <p:nvPr/>
          </p:nvSpPr>
          <p:spPr>
            <a:xfrm>
              <a:off x="3886200" y="4197351"/>
              <a:ext cx="130175" cy="196850"/>
            </a:xfrm>
            <a:custGeom>
              <a:avLst/>
              <a:gdLst/>
              <a:ahLst/>
              <a:cxnLst/>
              <a:rect l="l" t="t" r="r" b="b"/>
              <a:pathLst>
                <a:path w="82" h="124" extrusionOk="0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9" name="Google Shape;149;p32"/>
            <p:cNvSpPr/>
            <p:nvPr/>
          </p:nvSpPr>
          <p:spPr>
            <a:xfrm>
              <a:off x="4048125" y="4197351"/>
              <a:ext cx="166687" cy="196850"/>
            </a:xfrm>
            <a:custGeom>
              <a:avLst/>
              <a:gdLst/>
              <a:ahLst/>
              <a:cxnLst/>
              <a:rect l="l" t="t" r="r" b="b"/>
              <a:pathLst>
                <a:path w="105" h="124" extrusionOk="0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32"/>
            <p:cNvSpPr/>
            <p:nvPr/>
          </p:nvSpPr>
          <p:spPr>
            <a:xfrm>
              <a:off x="4241800" y="4197351"/>
              <a:ext cx="268287" cy="196850"/>
            </a:xfrm>
            <a:custGeom>
              <a:avLst/>
              <a:gdLst/>
              <a:ahLst/>
              <a:cxnLst/>
              <a:rect l="l" t="t" r="r" b="b"/>
              <a:pathLst>
                <a:path w="169" h="124" extrusionOk="0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1" name="Google Shape;151;p32"/>
            <p:cNvSpPr/>
            <p:nvPr/>
          </p:nvSpPr>
          <p:spPr>
            <a:xfrm>
              <a:off x="4527550" y="4192588"/>
              <a:ext cx="198437" cy="204788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2" name="Google Shape;152;p32"/>
            <p:cNvSpPr/>
            <p:nvPr/>
          </p:nvSpPr>
          <p:spPr>
            <a:xfrm>
              <a:off x="4768850" y="4197351"/>
              <a:ext cx="150812" cy="196850"/>
            </a:xfrm>
            <a:custGeom>
              <a:avLst/>
              <a:gdLst/>
              <a:ahLst/>
              <a:cxnLst/>
              <a:rect l="l" t="t" r="r" b="b"/>
              <a:pathLst>
                <a:path w="63" h="82" extrusionOk="0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3" name="Google Shape;153;p32"/>
            <p:cNvSpPr/>
            <p:nvPr/>
          </p:nvSpPr>
          <p:spPr>
            <a:xfrm>
              <a:off x="4962525" y="4197351"/>
              <a:ext cx="153987" cy="196850"/>
            </a:xfrm>
            <a:custGeom>
              <a:avLst/>
              <a:gdLst/>
              <a:ahLst/>
              <a:cxnLst/>
              <a:rect l="l" t="t" r="r" b="b"/>
              <a:pathLst>
                <a:path w="97" h="124" extrusionOk="0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4" name="Google Shape;154;p32"/>
            <p:cNvSpPr/>
            <p:nvPr/>
          </p:nvSpPr>
          <p:spPr>
            <a:xfrm>
              <a:off x="5133975" y="4192588"/>
              <a:ext cx="160337" cy="204788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5" name="Google Shape;155;p32"/>
            <p:cNvSpPr/>
            <p:nvPr/>
          </p:nvSpPr>
          <p:spPr>
            <a:xfrm>
              <a:off x="5213350" y="3379788"/>
              <a:ext cx="352425" cy="730250"/>
            </a:xfrm>
            <a:custGeom>
              <a:avLst/>
              <a:gdLst/>
              <a:ahLst/>
              <a:cxnLst/>
              <a:rect l="l" t="t" r="r" b="b"/>
              <a:pathLst>
                <a:path w="147" h="303" extrusionOk="0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6" name="Google Shape;156;p32"/>
            <p:cNvSpPr/>
            <p:nvPr/>
          </p:nvSpPr>
          <p:spPr>
            <a:xfrm>
              <a:off x="2281238" y="3394076"/>
              <a:ext cx="582612" cy="730250"/>
            </a:xfrm>
            <a:custGeom>
              <a:avLst/>
              <a:gdLst/>
              <a:ahLst/>
              <a:cxnLst/>
              <a:rect l="l" t="t" r="r" b="b"/>
              <a:pathLst>
                <a:path w="243" h="303" extrusionOk="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7" name="Google Shape;157;p32"/>
            <p:cNvSpPr/>
            <p:nvPr/>
          </p:nvSpPr>
          <p:spPr>
            <a:xfrm>
              <a:off x="2973388" y="3379788"/>
              <a:ext cx="581025" cy="730250"/>
            </a:xfrm>
            <a:custGeom>
              <a:avLst/>
              <a:gdLst/>
              <a:ahLst/>
              <a:cxnLst/>
              <a:rect l="l" t="t" r="r" b="b"/>
              <a:pathLst>
                <a:path w="242" h="303" extrusionOk="0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8" name="Google Shape;158;p32"/>
            <p:cNvSpPr/>
            <p:nvPr/>
          </p:nvSpPr>
          <p:spPr>
            <a:xfrm>
              <a:off x="3676650" y="3397251"/>
              <a:ext cx="61912" cy="71278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3857625" y="3397251"/>
              <a:ext cx="573087" cy="712788"/>
            </a:xfrm>
            <a:custGeom>
              <a:avLst/>
              <a:gdLst/>
              <a:ahLst/>
              <a:cxnLst/>
              <a:rect l="l" t="t" r="r" b="b"/>
              <a:pathLst>
                <a:path w="239" h="296" extrusionOk="0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505325" y="3378201"/>
              <a:ext cx="614362" cy="746125"/>
            </a:xfrm>
            <a:custGeom>
              <a:avLst/>
              <a:gdLst/>
              <a:ahLst/>
              <a:cxnLst/>
              <a:rect l="l" t="t" r="r" b="b"/>
              <a:pathLst>
                <a:path w="256" h="310" extrusionOk="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1855788" y="3394076"/>
              <a:ext cx="312737" cy="873125"/>
            </a:xfrm>
            <a:custGeom>
              <a:avLst/>
              <a:gdLst/>
              <a:ahLst/>
              <a:cxnLst/>
              <a:rect l="l" t="t" r="r" b="b"/>
              <a:pathLst>
                <a:path w="130" h="362" extrusionOk="0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5373688" y="4022726"/>
              <a:ext cx="90487" cy="92075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5402263" y="4041776"/>
              <a:ext cx="41275" cy="53975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651472" y="1250302"/>
            <a:ext cx="11007128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24"/>
          <p:cNvSpPr txBox="1"/>
          <p:nvPr/>
        </p:nvSpPr>
        <p:spPr>
          <a:xfrm>
            <a:off x="665790" y="6600907"/>
            <a:ext cx="2953173" cy="12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rPr>
              <a:t>© 2021 Juniper Networks </a:t>
            </a:r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0" y="0"/>
            <a:ext cx="12192000" cy="10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24"/>
          <p:cNvCxnSpPr/>
          <p:nvPr/>
        </p:nvCxnSpPr>
        <p:spPr>
          <a:xfrm>
            <a:off x="651472" y="6536649"/>
            <a:ext cx="11007129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661519" y="1605010"/>
            <a:ext cx="10997082" cy="27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ftr" idx="11"/>
          </p:nvPr>
        </p:nvSpPr>
        <p:spPr>
          <a:xfrm>
            <a:off x="5197840" y="6638792"/>
            <a:ext cx="1817489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33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33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" name="Google Shape;18;p24"/>
          <p:cNvCxnSpPr/>
          <p:nvPr/>
        </p:nvCxnSpPr>
        <p:spPr>
          <a:xfrm>
            <a:off x="11230630" y="6596757"/>
            <a:ext cx="0" cy="185665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" name="Google Shape;19;p24"/>
          <p:cNvGrpSpPr/>
          <p:nvPr/>
        </p:nvGrpSpPr>
        <p:grpSpPr>
          <a:xfrm>
            <a:off x="10324956" y="6592898"/>
            <a:ext cx="698591" cy="191911"/>
            <a:chOff x="1855788" y="3378201"/>
            <a:chExt cx="3709987" cy="1019175"/>
          </a:xfrm>
        </p:grpSpPr>
        <p:sp>
          <p:nvSpPr>
            <p:cNvPr id="20" name="Google Shape;20;p24"/>
            <p:cNvSpPr/>
            <p:nvPr/>
          </p:nvSpPr>
          <p:spPr>
            <a:xfrm>
              <a:off x="3676650" y="4197351"/>
              <a:ext cx="160337" cy="196850"/>
            </a:xfrm>
            <a:custGeom>
              <a:avLst/>
              <a:gdLst/>
              <a:ahLst/>
              <a:cxnLst/>
              <a:rect l="l" t="t" r="r" b="b"/>
              <a:pathLst>
                <a:path w="101" h="124" extrusionOk="0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3886200" y="4197351"/>
              <a:ext cx="130175" cy="196850"/>
            </a:xfrm>
            <a:custGeom>
              <a:avLst/>
              <a:gdLst/>
              <a:ahLst/>
              <a:cxnLst/>
              <a:rect l="l" t="t" r="r" b="b"/>
              <a:pathLst>
                <a:path w="82" h="124" extrusionOk="0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4048125" y="4197351"/>
              <a:ext cx="166687" cy="196850"/>
            </a:xfrm>
            <a:custGeom>
              <a:avLst/>
              <a:gdLst/>
              <a:ahLst/>
              <a:cxnLst/>
              <a:rect l="l" t="t" r="r" b="b"/>
              <a:pathLst>
                <a:path w="105" h="124" extrusionOk="0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4241800" y="4197351"/>
              <a:ext cx="268287" cy="196850"/>
            </a:xfrm>
            <a:custGeom>
              <a:avLst/>
              <a:gdLst/>
              <a:ahLst/>
              <a:cxnLst/>
              <a:rect l="l" t="t" r="r" b="b"/>
              <a:pathLst>
                <a:path w="169" h="124" extrusionOk="0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4527550" y="4192588"/>
              <a:ext cx="198437" cy="204788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4768850" y="4197351"/>
              <a:ext cx="150812" cy="196850"/>
            </a:xfrm>
            <a:custGeom>
              <a:avLst/>
              <a:gdLst/>
              <a:ahLst/>
              <a:cxnLst/>
              <a:rect l="l" t="t" r="r" b="b"/>
              <a:pathLst>
                <a:path w="63" h="82" extrusionOk="0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4962525" y="4197351"/>
              <a:ext cx="153987" cy="196850"/>
            </a:xfrm>
            <a:custGeom>
              <a:avLst/>
              <a:gdLst/>
              <a:ahLst/>
              <a:cxnLst/>
              <a:rect l="l" t="t" r="r" b="b"/>
              <a:pathLst>
                <a:path w="97" h="124" extrusionOk="0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5133975" y="4192588"/>
              <a:ext cx="160337" cy="204788"/>
            </a:xfrm>
            <a:custGeom>
              <a:avLst/>
              <a:gdLst/>
              <a:ahLst/>
              <a:cxnLst/>
              <a:rect l="l" t="t" r="r" b="b"/>
              <a:pathLst>
                <a:path w="67" h="85" extrusionOk="0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5213350" y="3379788"/>
              <a:ext cx="352425" cy="730250"/>
            </a:xfrm>
            <a:custGeom>
              <a:avLst/>
              <a:gdLst/>
              <a:ahLst/>
              <a:cxnLst/>
              <a:rect l="l" t="t" r="r" b="b"/>
              <a:pathLst>
                <a:path w="147" h="303" extrusionOk="0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2281238" y="3394076"/>
              <a:ext cx="582612" cy="730250"/>
            </a:xfrm>
            <a:custGeom>
              <a:avLst/>
              <a:gdLst/>
              <a:ahLst/>
              <a:cxnLst/>
              <a:rect l="l" t="t" r="r" b="b"/>
              <a:pathLst>
                <a:path w="243" h="303" extrusionOk="0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2973388" y="3379788"/>
              <a:ext cx="581025" cy="730250"/>
            </a:xfrm>
            <a:custGeom>
              <a:avLst/>
              <a:gdLst/>
              <a:ahLst/>
              <a:cxnLst/>
              <a:rect l="l" t="t" r="r" b="b"/>
              <a:pathLst>
                <a:path w="242" h="303" extrusionOk="0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3676650" y="3397251"/>
              <a:ext cx="61912" cy="712788"/>
            </a:xfrm>
            <a:prstGeom prst="rect">
              <a:avLst/>
            </a:pr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" name="Google Shape;32;p24"/>
            <p:cNvSpPr/>
            <p:nvPr/>
          </p:nvSpPr>
          <p:spPr>
            <a:xfrm>
              <a:off x="3857625" y="3397251"/>
              <a:ext cx="573087" cy="712788"/>
            </a:xfrm>
            <a:custGeom>
              <a:avLst/>
              <a:gdLst/>
              <a:ahLst/>
              <a:cxnLst/>
              <a:rect l="l" t="t" r="r" b="b"/>
              <a:pathLst>
                <a:path w="239" h="296" extrusionOk="0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" name="Google Shape;33;p24"/>
            <p:cNvSpPr/>
            <p:nvPr/>
          </p:nvSpPr>
          <p:spPr>
            <a:xfrm>
              <a:off x="4505325" y="3378201"/>
              <a:ext cx="614362" cy="746125"/>
            </a:xfrm>
            <a:custGeom>
              <a:avLst/>
              <a:gdLst/>
              <a:ahLst/>
              <a:cxnLst/>
              <a:rect l="l" t="t" r="r" b="b"/>
              <a:pathLst>
                <a:path w="256" h="310" extrusionOk="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" name="Google Shape;34;p24"/>
            <p:cNvSpPr/>
            <p:nvPr/>
          </p:nvSpPr>
          <p:spPr>
            <a:xfrm>
              <a:off x="1855788" y="3394076"/>
              <a:ext cx="312737" cy="873125"/>
            </a:xfrm>
            <a:custGeom>
              <a:avLst/>
              <a:gdLst/>
              <a:ahLst/>
              <a:cxnLst/>
              <a:rect l="l" t="t" r="r" b="b"/>
              <a:pathLst>
                <a:path w="130" h="362" extrusionOk="0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5373688" y="4022726"/>
              <a:ext cx="90487" cy="92075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5402263" y="4041776"/>
              <a:ext cx="41275" cy="53975"/>
            </a:xfrm>
            <a:custGeom>
              <a:avLst/>
              <a:gdLst/>
              <a:ahLst/>
              <a:cxnLst/>
              <a:rect l="l" t="t" r="r" b="b"/>
              <a:pathLst>
                <a:path w="17" h="22" extrusionOk="0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7" name="Google Shape;37;p24" descr="{&quot;HashCode&quot;:-297972150,&quot;Placement&quot;:&quot;Footer&quot;,&quot;Top&quot;:523.380066,&quot;Left&quot;:451.381,&quot;SlideWidth&quot;:960,&quot;SlideHeight&quot;:540}"/>
          <p:cNvSpPr txBox="1"/>
          <p:nvPr/>
        </p:nvSpPr>
        <p:spPr>
          <a:xfrm>
            <a:off x="5732539" y="6646927"/>
            <a:ext cx="726922" cy="21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Juniper Public</a:t>
            </a:r>
            <a:endParaRPr sz="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SIPCMContentMarking" descr="{&quot;HashCode&quot;:-297972150,&quot;Placement&quot;:&quot;Footer&quot;,&quot;Top&quot;:523.380066,&quot;Left&quot;:451.381,&quot;SlideWidth&quot;:960,&quot;SlideHeight&quot;:540}">
            <a:extLst>
              <a:ext uri="{FF2B5EF4-FFF2-40B4-BE49-F238E27FC236}">
                <a16:creationId xmlns:a16="http://schemas.microsoft.com/office/drawing/2014/main" id="{37FE29DB-7E0F-4633-B132-635E257C4603}"/>
              </a:ext>
            </a:extLst>
          </p:cNvPr>
          <p:cNvSpPr txBox="1"/>
          <p:nvPr userDrawn="1"/>
        </p:nvSpPr>
        <p:spPr>
          <a:xfrm>
            <a:off x="5732539" y="6646927"/>
            <a:ext cx="726922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Public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744">
          <p15:clr>
            <a:srgbClr val="F26B43"/>
          </p15:clr>
        </p15:guide>
        <p15:guide id="3" pos="7344">
          <p15:clr>
            <a:srgbClr val="F26B43"/>
          </p15:clr>
        </p15:guide>
        <p15:guide id="4" orient="horz" pos="414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7474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c1188cb85_1_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gcc1188cb85_1_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gcc1188cb85_1_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MSIPCMContentMarking" descr="{&quot;HashCode&quot;:-297972150,&quot;Placement&quot;:&quot;Footer&quot;,&quot;Top&quot;:523.380066,&quot;Left&quot;:451.381,&quot;SlideWidth&quot;:960,&quot;SlideHeight&quot;:540}">
            <a:extLst>
              <a:ext uri="{FF2B5EF4-FFF2-40B4-BE49-F238E27FC236}">
                <a16:creationId xmlns:a16="http://schemas.microsoft.com/office/drawing/2014/main" id="{DF8B1520-D068-4BB4-9D10-9BD6384A61E8}"/>
              </a:ext>
            </a:extLst>
          </p:cNvPr>
          <p:cNvSpPr txBox="1"/>
          <p:nvPr userDrawn="1"/>
        </p:nvSpPr>
        <p:spPr>
          <a:xfrm>
            <a:off x="5732539" y="6646927"/>
            <a:ext cx="726922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Public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"/>
          <p:cNvSpPr txBox="1">
            <a:spLocks noGrp="1"/>
          </p:cNvSpPr>
          <p:nvPr>
            <p:ph type="body" idx="1"/>
          </p:nvPr>
        </p:nvSpPr>
        <p:spPr>
          <a:xfrm>
            <a:off x="2608578" y="4246439"/>
            <a:ext cx="6492607" cy="24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April 1, 2021</a:t>
            </a:r>
            <a:endParaRPr/>
          </a:p>
        </p:txBody>
      </p:sp>
      <p:sp>
        <p:nvSpPr>
          <p:cNvPr id="370" name="Google Shape;370;p1"/>
          <p:cNvSpPr txBox="1">
            <a:spLocks noGrp="1"/>
          </p:cNvSpPr>
          <p:nvPr>
            <p:ph type="ctrTitle"/>
          </p:nvPr>
        </p:nvSpPr>
        <p:spPr>
          <a:xfrm>
            <a:off x="2608578" y="2140298"/>
            <a:ext cx="6492607" cy="126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"/>
              <a:buNone/>
            </a:pPr>
            <a:r>
              <a:rPr lang="en-US"/>
              <a:t>ENHANCING PING AND TRACEROUTE</a:t>
            </a:r>
            <a:endParaRPr/>
          </a:p>
        </p:txBody>
      </p:sp>
      <p:cxnSp>
        <p:nvCxnSpPr>
          <p:cNvPr id="371" name="Google Shape;371;p1"/>
          <p:cNvCxnSpPr/>
          <p:nvPr/>
        </p:nvCxnSpPr>
        <p:spPr>
          <a:xfrm>
            <a:off x="2608578" y="3526971"/>
            <a:ext cx="6857639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3508" y="4906694"/>
            <a:ext cx="2002865" cy="281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RFC 8335 NERD NOTES</a:t>
            </a:r>
            <a:endParaRPr/>
          </a:p>
        </p:txBody>
      </p:sp>
      <p:sp>
        <p:nvSpPr>
          <p:cNvPr id="447" name="Google Shape;447;p8"/>
          <p:cNvSpPr txBox="1">
            <a:spLocks noGrp="1"/>
          </p:cNvSpPr>
          <p:nvPr>
            <p:ph type="body" idx="1"/>
          </p:nvPr>
        </p:nvSpPr>
        <p:spPr>
          <a:xfrm>
            <a:off x="661519" y="1828800"/>
            <a:ext cx="10997082" cy="438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The proxy interface can be different from the probed interface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And is different in most cases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The proxy interface must be </a:t>
            </a:r>
            <a:r>
              <a:rPr lang="en-US" sz="2800" b="1" i="1"/>
              <a:t>reachable</a:t>
            </a:r>
            <a:r>
              <a:rPr lang="en-US" sz="2800"/>
              <a:t> from the probing node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The proxy interface must reside on one of the following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The same node as the probed interface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A node that is directly connected to the probed interface</a:t>
            </a:r>
            <a:endParaRPr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448" name="Google Shape;448;p8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Example Usage</a:t>
            </a:r>
            <a:endParaRPr/>
          </a:p>
        </p:txBody>
      </p:sp>
      <p:sp>
        <p:nvSpPr>
          <p:cNvPr id="454" name="Google Shape;454;p9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455" name="Google Shape;455;p9"/>
          <p:cNvPicPr preferRelativeResize="0"/>
          <p:nvPr/>
        </p:nvPicPr>
        <p:blipFill rotWithShape="1">
          <a:blip r:embed="rId3">
            <a:alphaModFix/>
          </a:blip>
          <a:srcRect t="54088" r="19993" b="26815"/>
          <a:stretch/>
        </p:blipFill>
        <p:spPr>
          <a:xfrm>
            <a:off x="1336350" y="2993700"/>
            <a:ext cx="9519299" cy="1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9"/>
          <p:cNvPicPr preferRelativeResize="0"/>
          <p:nvPr/>
        </p:nvPicPr>
        <p:blipFill rotWithShape="1">
          <a:blip r:embed="rId3">
            <a:alphaModFix/>
          </a:blip>
          <a:srcRect r="19993" b="88958"/>
          <a:stretch/>
        </p:blipFill>
        <p:spPr>
          <a:xfrm>
            <a:off x="1336350" y="2175300"/>
            <a:ext cx="9519299" cy="8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9"/>
          <p:cNvPicPr preferRelativeResize="0"/>
          <p:nvPr/>
        </p:nvPicPr>
        <p:blipFill rotWithShape="1">
          <a:blip r:embed="rId3">
            <a:alphaModFix/>
          </a:blip>
          <a:srcRect l="53804" t="72503" r="24259" b="24242"/>
          <a:stretch/>
        </p:blipFill>
        <p:spPr>
          <a:xfrm>
            <a:off x="7700800" y="3761175"/>
            <a:ext cx="2610000" cy="24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cc1188cb85_5_6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SECURITY CONSIDERATIONS</a:t>
            </a:r>
            <a:endParaRPr/>
          </a:p>
        </p:txBody>
      </p:sp>
      <p:sp>
        <p:nvSpPr>
          <p:cNvPr id="463" name="Google Shape;463;gcc1188cb85_5_6"/>
          <p:cNvSpPr txBox="1">
            <a:spLocks noGrp="1"/>
          </p:cNvSpPr>
          <p:nvPr>
            <p:ph type="body" idx="1"/>
          </p:nvPr>
        </p:nvSpPr>
        <p:spPr>
          <a:xfrm>
            <a:off x="661519" y="1828800"/>
            <a:ext cx="10997100" cy="4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Not enabled by default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Accessible from specified source addresses only</a:t>
            </a:r>
            <a:endParaRPr/>
          </a:p>
        </p:txBody>
      </p:sp>
      <p:sp>
        <p:nvSpPr>
          <p:cNvPr id="464" name="Google Shape;464;gcc1188cb85_5_6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IMPLEMENTATIONS</a:t>
            </a:r>
            <a:endParaRPr/>
          </a:p>
        </p:txBody>
      </p:sp>
      <p:sp>
        <p:nvSpPr>
          <p:cNvPr id="470" name="Google Shape;470;p10"/>
          <p:cNvSpPr txBox="1">
            <a:spLocks noGrp="1"/>
          </p:cNvSpPr>
          <p:nvPr>
            <p:ph type="body" idx="1"/>
          </p:nvPr>
        </p:nvSpPr>
        <p:spPr>
          <a:xfrm>
            <a:off x="661519" y="1828800"/>
            <a:ext cx="10997100" cy="4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JUNOS 20.3R1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LINUX Kernel(5.12)</a:t>
            </a:r>
            <a:endParaRPr sz="2800"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LINUX IP Utils Ping (in progress)</a:t>
            </a:r>
            <a:endParaRPr sz="2800"/>
          </a:p>
          <a:p>
            <a:pPr marL="174625" lvl="0" indent="-263525" algn="l" rtl="0"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Wireshark (3.4.4)</a:t>
            </a:r>
            <a:endParaRPr sz="2800"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TCPDUMP (in progress)</a:t>
            </a:r>
            <a:endParaRPr sz="2800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471" name="Google Shape;471;p10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77" name="Google Shape;477;p12"/>
          <p:cNvSpPr txBox="1">
            <a:spLocks noGrp="1"/>
          </p:cNvSpPr>
          <p:nvPr>
            <p:ph type="body" idx="1"/>
          </p:nvPr>
        </p:nvSpPr>
        <p:spPr>
          <a:xfrm>
            <a:off x="6490032" y="2485748"/>
            <a:ext cx="5132335" cy="107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TRACEROUTE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WHAT DOES IT DO?</a:t>
            </a:r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body" idx="1"/>
          </p:nvPr>
        </p:nvSpPr>
        <p:spPr>
          <a:xfrm>
            <a:off x="661519" y="2341756"/>
            <a:ext cx="10997082" cy="255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Elicit feedback from each </a:t>
            </a:r>
            <a:r>
              <a:rPr lang="en-US" sz="2800" b="1" i="1"/>
              <a:t>node</a:t>
            </a:r>
            <a:r>
              <a:rPr lang="en-US" sz="2800"/>
              <a:t> on the delivery path between a probing interface and a destination interface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Identify </a:t>
            </a:r>
            <a:r>
              <a:rPr lang="en-US" sz="2800" b="1" i="1"/>
              <a:t>nodes </a:t>
            </a:r>
            <a:r>
              <a:rPr lang="en-US" sz="2800"/>
              <a:t>along the delivery path</a:t>
            </a:r>
            <a:endParaRPr sz="2800" b="1" i="1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484" name="Google Shape;484;p13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4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HOW DOES IT WORK?</a:t>
            </a:r>
            <a:endParaRPr/>
          </a:p>
        </p:txBody>
      </p:sp>
      <p:sp>
        <p:nvSpPr>
          <p:cNvPr id="490" name="Google Shape;490;p14"/>
          <p:cNvSpPr txBox="1">
            <a:spLocks noGrp="1"/>
          </p:cNvSpPr>
          <p:nvPr>
            <p:ph type="body" idx="1"/>
          </p:nvPr>
        </p:nvSpPr>
        <p:spPr>
          <a:xfrm>
            <a:off x="661519" y="1862254"/>
            <a:ext cx="10997082" cy="418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 probing node sends a series of UDP packets to a destination interface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Sets the TTL to 1 on the first packet, so that it expires on the first node along the delivery path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Increments the TTL on each subsequent, so that it expires on the next node along the delivery path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When a packet expires on a node along that delivery path, that node sends a ICMP Time Expired message to the probing node</a:t>
            </a:r>
            <a:endParaRPr/>
          </a:p>
        </p:txBody>
      </p:sp>
      <p:sp>
        <p:nvSpPr>
          <p:cNvPr id="491" name="Google Shape;491;p14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5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NERD NOTES</a:t>
            </a:r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body" idx="1"/>
          </p:nvPr>
        </p:nvSpPr>
        <p:spPr>
          <a:xfrm>
            <a:off x="661519" y="1561172"/>
            <a:ext cx="10997082" cy="463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Regarding the UDP probe messages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By default, on the first packet, the probing node sets the UDP destination port to 33434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Increments UDP destination port on each subsequent packet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Regarding the ICMP Time Expired message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The source address may not identify the interface upon which the UDP probe message arrived</a:t>
            </a:r>
            <a:endParaRPr/>
          </a:p>
          <a:p>
            <a:pPr marL="860425" lvl="2" indent="-174625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IPv4: Identifies the interface through which the ICMP message left the reporting node</a:t>
            </a:r>
            <a:endParaRPr/>
          </a:p>
          <a:p>
            <a:pPr marL="860425" lvl="2" indent="-174625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IPv6: It’s complicated. See RFC 6724.</a:t>
            </a:r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WHAT CAN’T IT DO?</a:t>
            </a:r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body" idx="1"/>
          </p:nvPr>
        </p:nvSpPr>
        <p:spPr>
          <a:xfrm>
            <a:off x="665791" y="2863628"/>
            <a:ext cx="10997082" cy="142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Identify </a:t>
            </a:r>
            <a:r>
              <a:rPr lang="en-US" sz="2800" b="1" i="1"/>
              <a:t>interfaces </a:t>
            </a:r>
            <a:r>
              <a:rPr lang="en-US" sz="2800"/>
              <a:t>along the delivery path</a:t>
            </a:r>
            <a:endParaRPr sz="2800" b="1" i="1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7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HOW CAN IT BE ENHANCED? [RFC 5837]</a:t>
            </a:r>
            <a:endParaRPr/>
          </a:p>
        </p:txBody>
      </p:sp>
      <p:sp>
        <p:nvSpPr>
          <p:cNvPr id="511" name="Google Shape;511;p17"/>
          <p:cNvSpPr txBox="1">
            <a:spLocks noGrp="1"/>
          </p:cNvSpPr>
          <p:nvPr>
            <p:ph type="body" idx="1"/>
          </p:nvPr>
        </p:nvSpPr>
        <p:spPr>
          <a:xfrm>
            <a:off x="661519" y="2007220"/>
            <a:ext cx="10997082" cy="420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UDP Probe message is unchanged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ICMP Time Expired message can contain extensions that identify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Interface upon which the UDP probe message arrived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Interface through which the message would have been routed had the TTL not expired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Attributes of those interfaces (name, IP address, MTU)</a:t>
            </a:r>
            <a:endParaRPr sz="2600"/>
          </a:p>
          <a:p>
            <a:pPr marL="571500" lvl="1" indent="-492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512" name="Google Shape;512;p17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Credits</a:t>
            </a:r>
            <a:endParaRPr/>
          </a:p>
        </p:txBody>
      </p:sp>
      <p:sp>
        <p:nvSpPr>
          <p:cNvPr id="378" name="Google Shape;378;p2"/>
          <p:cNvSpPr txBox="1">
            <a:spLocks noGrp="1"/>
          </p:cNvSpPr>
          <p:nvPr>
            <p:ph type="body" idx="1"/>
          </p:nvPr>
        </p:nvSpPr>
        <p:spPr>
          <a:xfrm>
            <a:off x="661525" y="1704525"/>
            <a:ext cx="10997100" cy="4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Developers (Harvey Mudd College)</a:t>
            </a:r>
            <a:endParaRPr sz="2800"/>
          </a:p>
          <a:p>
            <a:pPr marL="571500" lvl="1" indent="-3159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Ishaan Gandhi</a:t>
            </a:r>
            <a:endParaRPr sz="2800"/>
          </a:p>
          <a:p>
            <a:pPr marL="571500" lvl="1" indent="-3159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Andreas Roeseler</a:t>
            </a:r>
            <a:endParaRPr sz="2800"/>
          </a:p>
          <a:p>
            <a:pPr marL="571500" lvl="1" indent="-3159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Spencer Lang</a:t>
            </a:r>
            <a:endParaRPr sz="2800"/>
          </a:p>
          <a:p>
            <a:pPr marL="571500" lvl="1" indent="-3159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Nick Ludwig</a:t>
            </a:r>
            <a:endParaRPr sz="2800"/>
          </a:p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Mentors</a:t>
            </a:r>
            <a:endParaRPr sz="2800"/>
          </a:p>
          <a:p>
            <a:pPr marL="571500" lvl="1" indent="-3159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Ron Bonica (Juniper Network)</a:t>
            </a:r>
            <a:endParaRPr sz="2800"/>
          </a:p>
          <a:p>
            <a:pPr marL="571500" lvl="1" indent="-3159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Zach Dodds (Harvey Mudd College)</a:t>
            </a:r>
            <a:endParaRPr sz="2800"/>
          </a:p>
        </p:txBody>
      </p:sp>
      <p:sp>
        <p:nvSpPr>
          <p:cNvPr id="379" name="Google Shape;379;p2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241129"/>
            <a:ext cx="7482498" cy="5233768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8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Example Usage</a:t>
            </a:r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520" name="Google Shape;520;p18"/>
          <p:cNvSpPr/>
          <p:nvPr/>
        </p:nvSpPr>
        <p:spPr>
          <a:xfrm>
            <a:off x="860875" y="2745825"/>
            <a:ext cx="2358000" cy="835500"/>
          </a:xfrm>
          <a:prstGeom prst="rect">
            <a:avLst/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860875" y="5644775"/>
            <a:ext cx="2725800" cy="856500"/>
          </a:xfrm>
          <a:prstGeom prst="rect">
            <a:avLst/>
          </a:prstGeom>
          <a:noFill/>
          <a:ln w="1905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9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SECURITY CONSIDERATIONS</a:t>
            </a:r>
            <a:endParaRPr/>
          </a:p>
        </p:txBody>
      </p:sp>
      <p:sp>
        <p:nvSpPr>
          <p:cNvPr id="527" name="Google Shape;527;p19"/>
          <p:cNvSpPr txBox="1">
            <a:spLocks noGrp="1"/>
          </p:cNvSpPr>
          <p:nvPr>
            <p:ph type="body" idx="1"/>
          </p:nvPr>
        </p:nvSpPr>
        <p:spPr>
          <a:xfrm>
            <a:off x="661519" y="1828800"/>
            <a:ext cx="10997082" cy="438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Not enabled by default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Accessible from specified source addresses only</a:t>
            </a:r>
            <a:endParaRPr/>
          </a:p>
        </p:txBody>
      </p:sp>
      <p:sp>
        <p:nvSpPr>
          <p:cNvPr id="528" name="Google Shape;528;p19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0"/>
          <p:cNvSpPr txBox="1">
            <a:spLocks noGrp="1"/>
          </p:cNvSpPr>
          <p:nvPr>
            <p:ph type="title"/>
          </p:nvPr>
        </p:nvSpPr>
        <p:spPr>
          <a:xfrm>
            <a:off x="663654" y="214722"/>
            <a:ext cx="10992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IMPLEMENTATIONS</a:t>
            </a:r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1"/>
          </p:nvPr>
        </p:nvSpPr>
        <p:spPr>
          <a:xfrm>
            <a:off x="661519" y="1828800"/>
            <a:ext cx="10997082" cy="438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JUNOS (in progress)</a:t>
            </a:r>
            <a:endParaRPr dirty="0"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LINUX Kernel (in progress)</a:t>
            </a:r>
            <a:endParaRPr sz="2800" dirty="0"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LINUX IP Utils Traceroute (in progress)</a:t>
            </a:r>
            <a:endParaRPr sz="2800" dirty="0"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Wireshark (3.5)</a:t>
            </a:r>
            <a:endParaRPr sz="2800" dirty="0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  <p:sp>
        <p:nvSpPr>
          <p:cNvPr id="535" name="Google Shape;535;p20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536" name="Google Shape;5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900" y="1939600"/>
            <a:ext cx="47975" cy="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3"/>
          <p:cNvSpPr txBox="1"/>
          <p:nvPr/>
        </p:nvSpPr>
        <p:spPr>
          <a:xfrm>
            <a:off x="2430000" y="4320000"/>
            <a:ext cx="72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2" name="Google Shape;542;p23"/>
          <p:cNvSpPr txBox="1"/>
          <p:nvPr/>
        </p:nvSpPr>
        <p:spPr>
          <a:xfrm>
            <a:off x="2329500" y="4527000"/>
            <a:ext cx="753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Ron Bonica, Ishaan Gandhi, Spencer Lang, Nick Ludwig, Andreas Roeseler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cc1188cb85_4_0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9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THE IP OAM TOOLKIT</a:t>
            </a:r>
            <a:endParaRPr/>
          </a:p>
        </p:txBody>
      </p:sp>
      <p:sp>
        <p:nvSpPr>
          <p:cNvPr id="385" name="Google Shape;385;gcc1188cb85_4_0"/>
          <p:cNvSpPr txBox="1">
            <a:spLocks noGrp="1"/>
          </p:cNvSpPr>
          <p:nvPr>
            <p:ph type="body" idx="1"/>
          </p:nvPr>
        </p:nvSpPr>
        <p:spPr>
          <a:xfrm>
            <a:off x="661519" y="2007220"/>
            <a:ext cx="10997100" cy="3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PING and TRACEROUTE are the most commonly use tools in the IP OAM Toolkit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What do they do?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How do they work?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What can’t they do?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1"/>
              <a:t>How can they be enhanced?</a:t>
            </a:r>
            <a:endParaRPr/>
          </a:p>
        </p:txBody>
      </p:sp>
      <p:sp>
        <p:nvSpPr>
          <p:cNvPr id="386" name="Google Shape;386;gcc1188cb85_4_0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3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92" name="Google Shape;392;p3"/>
          <p:cNvSpPr txBox="1">
            <a:spLocks noGrp="1"/>
          </p:cNvSpPr>
          <p:nvPr>
            <p:ph type="body" idx="1"/>
          </p:nvPr>
        </p:nvSpPr>
        <p:spPr>
          <a:xfrm>
            <a:off x="6490032" y="2485748"/>
            <a:ext cx="5132335" cy="107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PING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WHAT DOES IT DO?</a:t>
            </a:r>
            <a:endParaRPr/>
          </a:p>
        </p:txBody>
      </p:sp>
      <p:sp>
        <p:nvSpPr>
          <p:cNvPr id="398" name="Google Shape;398;p4"/>
          <p:cNvSpPr txBox="1">
            <a:spLocks noGrp="1"/>
          </p:cNvSpPr>
          <p:nvPr>
            <p:ph type="body" idx="1"/>
          </p:nvPr>
        </p:nvSpPr>
        <p:spPr>
          <a:xfrm>
            <a:off x="661519" y="2341756"/>
            <a:ext cx="10997082" cy="255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Test the liveliness of a </a:t>
            </a:r>
            <a:r>
              <a:rPr lang="en-US" sz="2800" b="1" i="1"/>
              <a:t>reachable</a:t>
            </a:r>
            <a:r>
              <a:rPr lang="en-US" sz="2800"/>
              <a:t> interface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Test the liveliness of a </a:t>
            </a:r>
            <a:r>
              <a:rPr lang="en-US" sz="2800" b="1" i="1"/>
              <a:t>reachable</a:t>
            </a:r>
            <a:r>
              <a:rPr lang="en-US" sz="2800"/>
              <a:t> node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By testing the liveliness of one of its </a:t>
            </a:r>
            <a:r>
              <a:rPr lang="en-US" sz="2800" b="1" i="1"/>
              <a:t>reachable</a:t>
            </a:r>
            <a:r>
              <a:rPr lang="en-US" sz="2800"/>
              <a:t> interfaces</a:t>
            </a:r>
            <a:endParaRPr/>
          </a:p>
        </p:txBody>
      </p:sp>
      <p:sp>
        <p:nvSpPr>
          <p:cNvPr id="399" name="Google Shape;399;p4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HOW DOES IT WORK?</a:t>
            </a:r>
            <a:endParaRPr/>
          </a:p>
        </p:txBody>
      </p:sp>
      <p:sp>
        <p:nvSpPr>
          <p:cNvPr id="405" name="Google Shape;405;p5"/>
          <p:cNvSpPr txBox="1">
            <a:spLocks noGrp="1"/>
          </p:cNvSpPr>
          <p:nvPr>
            <p:ph type="body" idx="1"/>
          </p:nvPr>
        </p:nvSpPr>
        <p:spPr>
          <a:xfrm>
            <a:off x="661519" y="1516566"/>
            <a:ext cx="10997082" cy="470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 probing node sends an ICMP Echo to a probed interface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The probed interface sends an ICMP Echo Reply to the probing node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Nerd Notes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The ICMP Echo may enter the probed node through any of its interfaces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The ICMP Echo reply message may leave the probed node through any of its interfaces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There is no guarantee that that either ICMP message traverses the probed interface</a:t>
            </a:r>
            <a:endParaRPr/>
          </a:p>
        </p:txBody>
      </p:sp>
      <p:sp>
        <p:nvSpPr>
          <p:cNvPr id="406" name="Google Shape;406;p5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WHAT CAN’T IT DO?</a:t>
            </a:r>
            <a:endParaRPr/>
          </a:p>
        </p:txBody>
      </p:sp>
      <p:sp>
        <p:nvSpPr>
          <p:cNvPr id="412" name="Google Shape;412;p6"/>
          <p:cNvSpPr txBox="1">
            <a:spLocks noGrp="1"/>
          </p:cNvSpPr>
          <p:nvPr>
            <p:ph type="body" idx="1"/>
          </p:nvPr>
        </p:nvSpPr>
        <p:spPr>
          <a:xfrm>
            <a:off x="661519" y="2007220"/>
            <a:ext cx="10997082" cy="3757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Test the liveliness of </a:t>
            </a:r>
            <a:r>
              <a:rPr lang="en-US" sz="2800" b="1" i="1" dirty="0"/>
              <a:t>less-than-reachable</a:t>
            </a:r>
            <a:r>
              <a:rPr lang="en-US" sz="2800" dirty="0"/>
              <a:t> interface</a:t>
            </a:r>
            <a:endParaRPr dirty="0"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/>
              <a:t>Examples of </a:t>
            </a:r>
            <a:r>
              <a:rPr lang="en-US" sz="2800" b="1" i="1" dirty="0"/>
              <a:t>less-than-reachable</a:t>
            </a:r>
            <a:r>
              <a:rPr lang="en-US" sz="2800" dirty="0"/>
              <a:t> interfaces</a:t>
            </a:r>
            <a:endParaRPr dirty="0"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dirty="0"/>
              <a:t>IPv4 unnumbered</a:t>
            </a:r>
            <a:endParaRPr sz="2800" dirty="0"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dirty="0"/>
              <a:t>IPv6 unicast with narrowly scoped address (link-local, ULA)</a:t>
            </a:r>
            <a:endParaRPr dirty="0"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 dirty="0"/>
              <a:t>Any interface to which the probing node lacks a route </a:t>
            </a:r>
            <a:endParaRPr dirty="0"/>
          </a:p>
          <a:p>
            <a:pPr marL="571500" lvl="1" indent="-492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413" name="Google Shape;413;p6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"/>
          <p:cNvSpPr txBox="1">
            <a:spLocks noGrp="1"/>
          </p:cNvSpPr>
          <p:nvPr>
            <p:ph type="title"/>
          </p:nvPr>
        </p:nvSpPr>
        <p:spPr>
          <a:xfrm>
            <a:off x="665791" y="219197"/>
            <a:ext cx="10992810" cy="8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Lato"/>
              <a:buNone/>
            </a:pPr>
            <a:r>
              <a:rPr lang="en-US" sz="3600"/>
              <a:t>HOW CAN IT BE ENHANCED? [RFC 8335]</a:t>
            </a:r>
            <a:endParaRPr/>
          </a:p>
        </p:txBody>
      </p:sp>
      <p:sp>
        <p:nvSpPr>
          <p:cNvPr id="419" name="Google Shape;419;p7"/>
          <p:cNvSpPr txBox="1">
            <a:spLocks noGrp="1"/>
          </p:cNvSpPr>
          <p:nvPr>
            <p:ph type="body" idx="1"/>
          </p:nvPr>
        </p:nvSpPr>
        <p:spPr>
          <a:xfrm>
            <a:off x="661519" y="2007220"/>
            <a:ext cx="10997082" cy="420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 probing node sends an ICMP Extended Echo Request to a proxy interface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ICMP Extended Echo Request identifies the probed interface</a:t>
            </a:r>
            <a:endParaRPr/>
          </a:p>
          <a:p>
            <a:pPr marL="174625" lvl="0" indent="-17780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The proxy interface sends an Extended ICMP Echo Reply to the probing node</a:t>
            </a:r>
            <a:endParaRPr/>
          </a:p>
          <a:p>
            <a:pPr marL="571500" lvl="1" indent="-227012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/>
              <a:t>The extended ICMP Echo Reply reports the liveliness of the probed interface</a:t>
            </a:r>
            <a:endParaRPr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174625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</p:txBody>
      </p:sp>
      <p:sp>
        <p:nvSpPr>
          <p:cNvPr id="420" name="Google Shape;420;p7"/>
          <p:cNvSpPr txBox="1">
            <a:spLocks noGrp="1"/>
          </p:cNvSpPr>
          <p:nvPr>
            <p:ph type="sldNum" idx="12"/>
          </p:nvPr>
        </p:nvSpPr>
        <p:spPr>
          <a:xfrm>
            <a:off x="11294960" y="6614172"/>
            <a:ext cx="327407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c1188cb85_1_75"/>
          <p:cNvSpPr txBox="1"/>
          <p:nvPr/>
        </p:nvSpPr>
        <p:spPr>
          <a:xfrm>
            <a:off x="0" y="6386200"/>
            <a:ext cx="5508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NL</a:t>
            </a:r>
            <a:endParaRPr sz="1600">
              <a:solidFill>
                <a:srgbClr val="666666"/>
              </a:solidFill>
            </a:endParaRPr>
          </a:p>
        </p:txBody>
      </p:sp>
      <p:pic>
        <p:nvPicPr>
          <p:cNvPr id="426" name="Google Shape;426;gcc1188cb85_1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6567" y="1721017"/>
            <a:ext cx="1552035" cy="155203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cc1188cb85_1_75"/>
          <p:cNvSpPr/>
          <p:nvPr/>
        </p:nvSpPr>
        <p:spPr>
          <a:xfrm>
            <a:off x="9913383" y="1401600"/>
            <a:ext cx="1958400" cy="217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cc1188cb85_1_75"/>
          <p:cNvSpPr txBox="1"/>
          <p:nvPr/>
        </p:nvSpPr>
        <p:spPr>
          <a:xfrm>
            <a:off x="10364183" y="985133"/>
            <a:ext cx="10569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Proxy</a:t>
            </a:r>
            <a:endParaRPr sz="19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29" name="Google Shape;429;gcc1188cb85_1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00" y="1858396"/>
            <a:ext cx="1745600" cy="174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gcc1188cb85_1_75"/>
          <p:cNvCxnSpPr/>
          <p:nvPr/>
        </p:nvCxnSpPr>
        <p:spPr>
          <a:xfrm>
            <a:off x="2440400" y="2970163"/>
            <a:ext cx="6651000" cy="38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31" name="Google Shape;431;gcc1188cb85_1_75"/>
          <p:cNvCxnSpPr/>
          <p:nvPr/>
        </p:nvCxnSpPr>
        <p:spPr>
          <a:xfrm>
            <a:off x="2430800" y="2154163"/>
            <a:ext cx="6805200" cy="13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gcc1188cb85_1_75"/>
          <p:cNvSpPr txBox="1"/>
          <p:nvPr/>
        </p:nvSpPr>
        <p:spPr>
          <a:xfrm>
            <a:off x="10797000" y="1736200"/>
            <a:ext cx="393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13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3" name="Google Shape;433;gcc1188cb85_1_75"/>
          <p:cNvSpPr txBox="1"/>
          <p:nvPr/>
        </p:nvSpPr>
        <p:spPr>
          <a:xfrm>
            <a:off x="10797000" y="2255520"/>
            <a:ext cx="393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13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4" name="Google Shape;434;gcc1188cb85_1_75"/>
          <p:cNvSpPr txBox="1"/>
          <p:nvPr/>
        </p:nvSpPr>
        <p:spPr>
          <a:xfrm>
            <a:off x="10797000" y="2791968"/>
            <a:ext cx="393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13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5" name="Google Shape;435;gcc1188cb85_1_75"/>
          <p:cNvSpPr txBox="1"/>
          <p:nvPr/>
        </p:nvSpPr>
        <p:spPr>
          <a:xfrm>
            <a:off x="647600" y="1390096"/>
            <a:ext cx="15519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Nick’s</a:t>
            </a:r>
            <a:endParaRPr sz="19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Machine</a:t>
            </a:r>
            <a:endParaRPr sz="19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6" name="Google Shape;436;gcc1188cb85_1_75"/>
          <p:cNvSpPr/>
          <p:nvPr/>
        </p:nvSpPr>
        <p:spPr>
          <a:xfrm>
            <a:off x="137525" y="3967225"/>
            <a:ext cx="4060800" cy="950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1905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cc1188cb85_1_75"/>
          <p:cNvSpPr txBox="1"/>
          <p:nvPr/>
        </p:nvSpPr>
        <p:spPr>
          <a:xfrm>
            <a:off x="708725" y="3997992"/>
            <a:ext cx="2908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nsolas"/>
                <a:ea typeface="Consolas"/>
                <a:cs typeface="Consolas"/>
                <a:sym typeface="Consolas"/>
              </a:rPr>
              <a:t>Interface 3 is up.</a:t>
            </a:r>
            <a:endParaRPr sz="1900" b="1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38" name="Google Shape;438;gcc1188cb85_1_75"/>
          <p:cNvCxnSpPr/>
          <p:nvPr/>
        </p:nvCxnSpPr>
        <p:spPr>
          <a:xfrm>
            <a:off x="9393483" y="2220300"/>
            <a:ext cx="801600" cy="170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9" name="Google Shape;439;gcc1188cb85_1_75"/>
          <p:cNvCxnSpPr/>
          <p:nvPr/>
        </p:nvCxnSpPr>
        <p:spPr>
          <a:xfrm flipH="1">
            <a:off x="9236000" y="2561900"/>
            <a:ext cx="945900" cy="408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0" name="Google Shape;440;gcc1188cb85_1_75"/>
          <p:cNvSpPr/>
          <p:nvPr/>
        </p:nvSpPr>
        <p:spPr>
          <a:xfrm>
            <a:off x="5545100" y="1099400"/>
            <a:ext cx="4060800" cy="9504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19050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cc1188cb85_1_75"/>
          <p:cNvSpPr txBox="1"/>
          <p:nvPr/>
        </p:nvSpPr>
        <p:spPr>
          <a:xfrm>
            <a:off x="6116300" y="1130167"/>
            <a:ext cx="2908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latin typeface="Consolas"/>
                <a:ea typeface="Consolas"/>
                <a:cs typeface="Consolas"/>
                <a:sym typeface="Consolas"/>
              </a:rPr>
              <a:t>How is interface 3?</a:t>
            </a:r>
            <a:endParaRPr sz="1900" b="1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niper white">
  <a:themeElements>
    <a:clrScheme name="Juniper extended">
      <a:dk1>
        <a:srgbClr val="646464"/>
      </a:dk1>
      <a:lt1>
        <a:srgbClr val="FFFFFF"/>
      </a:lt1>
      <a:dk2>
        <a:srgbClr val="B6B8B9"/>
      </a:dk2>
      <a:lt2>
        <a:srgbClr val="FFFFFF"/>
      </a:lt2>
      <a:accent1>
        <a:srgbClr val="84B135"/>
      </a:accent1>
      <a:accent2>
        <a:srgbClr val="0097A5"/>
      </a:accent2>
      <a:accent3>
        <a:srgbClr val="CFDD45"/>
      </a:accent3>
      <a:accent4>
        <a:srgbClr val="44CCDF"/>
      </a:accent4>
      <a:accent5>
        <a:srgbClr val="FFB71B"/>
      </a:accent5>
      <a:accent6>
        <a:srgbClr val="E43D30"/>
      </a:accent6>
      <a:hlink>
        <a:srgbClr val="84B135"/>
      </a:hlink>
      <a:folHlink>
        <a:srgbClr val="7521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733</Words>
  <Application>Microsoft Office PowerPoint</Application>
  <PresentationFormat>Widescreen</PresentationFormat>
  <Paragraphs>123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Lato</vt:lpstr>
      <vt:lpstr>Arial</vt:lpstr>
      <vt:lpstr>Calibri</vt:lpstr>
      <vt:lpstr>Consolas</vt:lpstr>
      <vt:lpstr>Juniper white</vt:lpstr>
      <vt:lpstr>Simple Light</vt:lpstr>
      <vt:lpstr>ENHANCING PING AND TRACEROUTE</vt:lpstr>
      <vt:lpstr>Credits</vt:lpstr>
      <vt:lpstr>THE IP OAM TOOLKIT</vt:lpstr>
      <vt:lpstr>PowerPoint Presentation</vt:lpstr>
      <vt:lpstr>WHAT DOES IT DO?</vt:lpstr>
      <vt:lpstr>HOW DOES IT WORK?</vt:lpstr>
      <vt:lpstr>WHAT CAN’T IT DO?</vt:lpstr>
      <vt:lpstr>HOW CAN IT BE ENHANCED? [RFC 8335]</vt:lpstr>
      <vt:lpstr>PowerPoint Presentation</vt:lpstr>
      <vt:lpstr>RFC 8335 NERD NOTES</vt:lpstr>
      <vt:lpstr>Example Usage</vt:lpstr>
      <vt:lpstr>SECURITY CONSIDERATIONS</vt:lpstr>
      <vt:lpstr>IMPLEMENTATIONS</vt:lpstr>
      <vt:lpstr>PowerPoint Presentation</vt:lpstr>
      <vt:lpstr>WHAT DOES IT DO?</vt:lpstr>
      <vt:lpstr>HOW DOES IT WORK?</vt:lpstr>
      <vt:lpstr>NERD NOTES</vt:lpstr>
      <vt:lpstr>WHAT CAN’T IT DO?</vt:lpstr>
      <vt:lpstr>HOW CAN IT BE ENHANCED? [RFC 5837]</vt:lpstr>
      <vt:lpstr>Example Usage</vt:lpstr>
      <vt:lpstr>SECURITY CONSIDERATIONS</vt:lpstr>
      <vt:lpstr>IMPLEMENTATIONS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PING AND TRACEROUTE</dc:title>
  <dc:creator>Maricel Lennon</dc:creator>
  <cp:lastModifiedBy>Ron Bonica</cp:lastModifiedBy>
  <cp:revision>3</cp:revision>
  <dcterms:created xsi:type="dcterms:W3CDTF">2018-12-26T17:36:31Z</dcterms:created>
  <dcterms:modified xsi:type="dcterms:W3CDTF">2021-04-08T21:09:01Z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6262c0-804d-4ff7-addc-c437ca753822_Enabled">
    <vt:lpwstr>true</vt:lpwstr>
  </property>
  <property fmtid="{D5CDD505-2E9C-101B-9397-08002B2CF9AE}" pid="3" name="MSIP_Label_7a6262c0-804d-4ff7-addc-c437ca753822_SetDate">
    <vt:lpwstr>2021-04-08T21:08:59Z</vt:lpwstr>
  </property>
  <property fmtid="{D5CDD505-2E9C-101B-9397-08002B2CF9AE}" pid="4" name="MSIP_Label_7a6262c0-804d-4ff7-addc-c437ca753822_Method">
    <vt:lpwstr>Privileged</vt:lpwstr>
  </property>
  <property fmtid="{D5CDD505-2E9C-101B-9397-08002B2CF9AE}" pid="5" name="MSIP_Label_7a6262c0-804d-4ff7-addc-c437ca753822_Name">
    <vt:lpwstr>7a6262c0-804d-4ff7-addc-c437ca753822</vt:lpwstr>
  </property>
  <property fmtid="{D5CDD505-2E9C-101B-9397-08002B2CF9AE}" pid="6" name="MSIP_Label_7a6262c0-804d-4ff7-addc-c437ca753822_SiteId">
    <vt:lpwstr>bea78b3c-4cdb-4130-854a-1d193232e5f4</vt:lpwstr>
  </property>
  <property fmtid="{D5CDD505-2E9C-101B-9397-08002B2CF9AE}" pid="7" name="MSIP_Label_7a6262c0-804d-4ff7-addc-c437ca753822_ActionId">
    <vt:lpwstr>5380595c-1e22-45bc-9de6-6f5a37a8396e</vt:lpwstr>
  </property>
  <property fmtid="{D5CDD505-2E9C-101B-9397-08002B2CF9AE}" pid="8" name="MSIP_Label_7a6262c0-804d-4ff7-addc-c437ca753822_ContentBits">
    <vt:lpwstr>2</vt:lpwstr>
  </property>
</Properties>
</file>